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customXml/itemProps4.xml" ContentType="application/vnd.openxmlformats-officedocument.customXml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37"/>
  </p:notesMasterIdLst>
  <p:handoutMasterIdLst>
    <p:handoutMasterId r:id="rId38"/>
  </p:handoutMasterIdLst>
  <p:sldIdLst>
    <p:sldId id="301" r:id="rId6"/>
    <p:sldId id="302" r:id="rId7"/>
    <p:sldId id="303" r:id="rId8"/>
    <p:sldId id="30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4" r:id="rId18"/>
    <p:sldId id="365" r:id="rId19"/>
    <p:sldId id="366" r:id="rId20"/>
    <p:sldId id="367" r:id="rId21"/>
    <p:sldId id="368" r:id="rId22"/>
    <p:sldId id="369" r:id="rId23"/>
    <p:sldId id="379" r:id="rId24"/>
    <p:sldId id="391" r:id="rId25"/>
    <p:sldId id="386" r:id="rId26"/>
    <p:sldId id="387" r:id="rId27"/>
    <p:sldId id="388" r:id="rId28"/>
    <p:sldId id="389" r:id="rId29"/>
    <p:sldId id="390" r:id="rId30"/>
    <p:sldId id="392" r:id="rId31"/>
    <p:sldId id="375" r:id="rId32"/>
    <p:sldId id="374" r:id="rId33"/>
    <p:sldId id="373" r:id="rId34"/>
    <p:sldId id="385" r:id="rId35"/>
    <p:sldId id="384" r:id="rId36"/>
  </p:sldIdLst>
  <p:sldSz cx="9144000" cy="6858000" type="screen4x3"/>
  <p:notesSz cx="69469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6600"/>
    <a:srgbClr val="003300"/>
    <a:srgbClr val="808000"/>
    <a:srgbClr val="FF3300"/>
    <a:srgbClr val="E9E400"/>
    <a:srgbClr val="FFD47D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3" autoAdjust="0"/>
    <p:restoredTop sz="94675" autoAdjust="0"/>
  </p:normalViewPr>
  <p:slideViewPr>
    <p:cSldViewPr>
      <p:cViewPr>
        <p:scale>
          <a:sx n="100" d="100"/>
          <a:sy n="100" d="100"/>
        </p:scale>
        <p:origin x="-142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-2934" y="-102"/>
      </p:cViewPr>
      <p:guideLst>
        <p:guide orient="horz" pos="2904"/>
        <p:guide pos="218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40" Type="http://schemas.openxmlformats.org/officeDocument/2006/relationships/viewProps" Target="view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ustomXml" Target="../customXml/item5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>
            <a:extLst>
              <a:ext uri="{FF2B5EF4-FFF2-40B4-BE49-F238E27FC236}">
                <a16:creationId xmlns:a16="http://schemas.microsoft.com/office/drawing/2014/main" id="{18D4A7DE-44DA-A281-A399-8A943BAA03B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1027">
            <a:extLst>
              <a:ext uri="{FF2B5EF4-FFF2-40B4-BE49-F238E27FC236}">
                <a16:creationId xmlns:a16="http://schemas.microsoft.com/office/drawing/2014/main" id="{E15EA9DE-637F-4DE5-C177-3B09E6D0293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1028">
            <a:extLst>
              <a:ext uri="{FF2B5EF4-FFF2-40B4-BE49-F238E27FC236}">
                <a16:creationId xmlns:a16="http://schemas.microsoft.com/office/drawing/2014/main" id="{965BBD71-9913-DCDF-8B22-7926F044DC5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1029">
            <a:extLst>
              <a:ext uri="{FF2B5EF4-FFF2-40B4-BE49-F238E27FC236}">
                <a16:creationId xmlns:a16="http://schemas.microsoft.com/office/drawing/2014/main" id="{17F526D4-02DF-FDEE-8CA9-3E2A02C476E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8BDC957-7412-48A2-A5CC-9D33B31A40F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34766FF-9A80-5BB6-DB6A-943822373F5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E7EBCF9-F8E7-9297-7841-9D1901C130F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35413" y="0"/>
            <a:ext cx="3011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>
            <a:lvl1pPr algn="r"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8183671C-1EB7-41BA-BF73-D423C27FD45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68400" y="690563"/>
            <a:ext cx="4611688" cy="3459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9153155E-DE37-18E0-0F92-E19E079F66A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379913"/>
            <a:ext cx="50927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129D8742-660A-C7A7-F5B9-D5B2F202EB0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9825"/>
            <a:ext cx="30114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defTabSz="922275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378705BE-1C47-FF97-4657-7BB3E946B5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413" y="8759825"/>
            <a:ext cx="30114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68" tIns="46134" rIns="92268" bIns="46134" numCol="1" anchor="b" anchorCtr="0" compatLnSpc="1">
            <a:prstTxWarp prst="textNoShape">
              <a:avLst/>
            </a:prstTxWarp>
          </a:bodyPr>
          <a:lstStyle>
            <a:lvl1pPr algn="r" defTabSz="920750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E7DAE99-E9D0-4B87-90A6-E4D2FF7D0D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0BB80CAD-CE40-F6AF-59CC-C96AD1D491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593F04-0D66-4E6D-A11E-C1BD11BE902C}" type="slidenum">
              <a:rPr lang="en-US" altLang="en-US">
                <a:latin typeface="Times New Roman" panose="02020603050405020304" pitchFamily="18" charset="0"/>
              </a:rPr>
              <a:pPr/>
              <a:t>1</a:t>
            </a:fld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1D5F7E89-093E-9CEC-2658-C56172FD4B7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68400" y="690563"/>
            <a:ext cx="4610100" cy="3459162"/>
          </a:xfrm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CFB0970C-9C80-79EB-C974-14EB65EC6A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325" y="4379913"/>
            <a:ext cx="5556250" cy="41497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EA271A02-5D79-5C71-DA1D-4546DC5717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FFEB3EF8-7998-0138-8B33-74A9AAAA5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4ABD0C71-9CBF-7369-F5CE-29C875CFDE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2C92EA-9144-4EC3-8E2C-0294DDABB1B3}" type="slidenum">
              <a:rPr lang="en-US" altLang="en-US">
                <a:latin typeface="Times New Roman" panose="02020603050405020304" pitchFamily="18" charset="0"/>
              </a:rPr>
              <a:pPr/>
              <a:t>12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6B373D64-77BC-09E7-D885-DC286EEF34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032F0958-5368-9A4E-524F-326FD2CB4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01B35F59-8767-67F1-B689-A7BFD23FFC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860AC3-5BCD-4A81-83D7-1F92AA761695}" type="slidenum">
              <a:rPr lang="en-US" altLang="en-US">
                <a:latin typeface="Times New Roman" panose="02020603050405020304" pitchFamily="18" charset="0"/>
              </a:rPr>
              <a:pPr/>
              <a:t>13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B788D4A4-5B87-7B89-AE46-63F1675975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A2F511F7-824C-DF9F-FD91-DE8F0768B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43E5033A-0420-8BC1-5787-8A80E272D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D0BEBD-3F09-4C0F-8183-2560915EDE7A}" type="slidenum">
              <a:rPr lang="en-US" altLang="en-US">
                <a:latin typeface="Times New Roman" panose="02020603050405020304" pitchFamily="18" charset="0"/>
              </a:rPr>
              <a:pPr/>
              <a:t>14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3B560517-44ED-F5AA-5BF4-7226BE00853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B21E2D1-3822-4CBD-5F38-6A1BBA281B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61511B86-87E1-C6DE-6693-797D44770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3CACDF-0CC8-418B-8480-92C2898AC199}" type="slidenum">
              <a:rPr lang="en-US" altLang="en-US">
                <a:latin typeface="Times New Roman" panose="02020603050405020304" pitchFamily="18" charset="0"/>
              </a:rPr>
              <a:pPr/>
              <a:t>15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4A307440-01CA-9309-4F7A-4A21B94DC3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397094C9-FBC1-BE8B-B3A8-2A8A94209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EFE8D0F0-CAC5-5D17-752C-4FA2A3D83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879C72-6672-4DD5-8EDD-67559A0CCAF1}" type="slidenum">
              <a:rPr lang="en-US" altLang="en-US">
                <a:latin typeface="Times New Roman" panose="02020603050405020304" pitchFamily="18" charset="0"/>
              </a:rPr>
              <a:pPr/>
              <a:t>16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A89F242D-0CF3-64A3-D64E-2F46E95745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3D50C07E-AEC5-A6EB-829A-0A4AF8D36B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170716AA-07DC-6F94-D621-F798F5FA6A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C7A4C4-425A-4E28-A491-C46B323036E1}" type="slidenum">
              <a:rPr lang="en-US" altLang="en-US">
                <a:latin typeface="Times New Roman" panose="02020603050405020304" pitchFamily="18" charset="0"/>
              </a:rPr>
              <a:pPr/>
              <a:t>17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CD3BB56C-D34B-5626-B834-6FB4813B7A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1696D288-FBD4-6A0B-7C2B-3F28335D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5F19658D-E372-4B76-8CCF-C7B46D9126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C6D3F1-139A-49D9-BCE2-5E6BCAC7D2D0}" type="slidenum">
              <a:rPr lang="en-US" altLang="en-US">
                <a:latin typeface="Times New Roman" panose="02020603050405020304" pitchFamily="18" charset="0"/>
              </a:rPr>
              <a:pPr/>
              <a:t>18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571B18E6-9D33-AF38-C9A3-BAACBB7B47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D119E27-CD72-0E31-1EF1-0CFFAAD32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D6A85321-A171-5F1E-033D-6AB1A07BA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EEB8B2-756D-4E5A-93ED-1182067528A1}" type="slidenum">
              <a:rPr lang="en-US" altLang="en-US">
                <a:latin typeface="Times New Roman" panose="02020603050405020304" pitchFamily="18" charset="0"/>
              </a:rPr>
              <a:pPr/>
              <a:t>19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A1BDB245-57A8-6F1D-D04B-53414B56EC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065E9528-A95F-F64F-F8C6-1AAEC49CF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3C0BF1E4-112A-537A-64AF-DC76E582DE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1C7DC6-F6D7-4CA7-AEB7-99B8019D7FE3}" type="slidenum">
              <a:rPr lang="en-US" altLang="en-US">
                <a:latin typeface="Times New Roman" panose="02020603050405020304" pitchFamily="18" charset="0"/>
              </a:rPr>
              <a:pPr/>
              <a:t>4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15C0D23-C2AB-814C-6F3D-86736089CE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4C6EF78-9D7F-AD43-CC9C-9AC5F0F97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8D8DC10D-37E2-16EA-F9FE-315F026FF4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078F1C-18DF-4E24-A3E0-321D0C0464D1}" type="slidenum">
              <a:rPr lang="en-US" altLang="en-US">
                <a:latin typeface="Times New Roman" panose="02020603050405020304" pitchFamily="18" charset="0"/>
              </a:rPr>
              <a:pPr/>
              <a:t>5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6D5AE1A1-05F6-5430-92F7-85F8DC9B78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75436732-1CE1-2111-9D59-55EA3C89A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B1D9973A-5170-0ADA-A348-BFD1138FFA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082634-87CC-488A-8401-BC4B74458119}" type="slidenum">
              <a:rPr lang="en-US" altLang="en-US">
                <a:latin typeface="Times New Roman" panose="02020603050405020304" pitchFamily="18" charset="0"/>
              </a:rPr>
              <a:pPr/>
              <a:t>6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B809644-09B5-82DB-2AAC-320C4566E6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106A297-F16A-C0EC-B9CF-B9F3D1119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FDB4DEEC-E483-DC24-4D7C-B0EB20E168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E5F394-5DB1-4420-97AD-A249900A54CC}" type="slidenum">
              <a:rPr lang="en-US" altLang="en-US">
                <a:latin typeface="Times New Roman" panose="02020603050405020304" pitchFamily="18" charset="0"/>
              </a:rPr>
              <a:pPr/>
              <a:t>7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137C4FC2-A3F1-A632-1A5C-A11CE9ADDF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5D31E7AC-4A96-52F7-ACF3-A6047F72F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2EA54DD0-86B6-7ABD-7FB8-E5B54B8D4C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FB1E62-9F3F-4341-8F58-989073C59630}" type="slidenum">
              <a:rPr lang="en-US" altLang="en-US">
                <a:latin typeface="Times New Roman" panose="02020603050405020304" pitchFamily="18" charset="0"/>
              </a:rPr>
              <a:pPr/>
              <a:t>8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B969F37-01DD-BE11-530E-7CED389B24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A5ACE43-531F-C131-64BE-F9A3F52EE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E7B5363-C0FD-3D26-5DD8-7AC483F5C7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D8D15C-DDF0-45D2-B905-67F756365FEC}" type="slidenum">
              <a:rPr lang="en-US" altLang="en-US">
                <a:latin typeface="Times New Roman" panose="02020603050405020304" pitchFamily="18" charset="0"/>
              </a:rPr>
              <a:pPr/>
              <a:t>9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F00654D3-9E39-A96F-F9A5-AE608C4C90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129AE9CC-B7DD-E28D-B610-3F6A6F15B6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0D34ACC5-A56F-0344-ACEC-1791BC58B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D1FFE5-0446-4056-92D9-296D7B6F026B}" type="slidenum">
              <a:rPr lang="en-US" altLang="en-US">
                <a:latin typeface="Times New Roman" panose="02020603050405020304" pitchFamily="18" charset="0"/>
              </a:rPr>
              <a:pPr/>
              <a:t>10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ECC7392-B798-7A77-70CC-FA198619BF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661214E3-5EC1-0A75-4FD1-41FF76CC1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5802539-20C0-B2B2-0D2B-939387346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20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385C493-9FC0-48E7-A6EF-B131D941F248}" type="slidenum">
              <a:rPr lang="en-US" altLang="en-US">
                <a:latin typeface="Times New Roman" panose="02020603050405020304" pitchFamily="18" charset="0"/>
              </a:rPr>
              <a:pPr/>
              <a:t>11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5A327DD-D465-DAFB-228C-A6C74EDF1C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29FFD8-BC85-9B62-CF34-E8447C70E9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95F39FF-C793-7071-611D-8C23E88666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9B6353-848F-4903-86C3-1E877C69B5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664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D1CCE-3B80-5E81-48BC-0F318355B9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3A2ED7-61EC-6A93-5511-206BC39ACC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5C90E4-DB91-7206-7A5D-BBA0308E5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FF445E-5B4A-449B-AF1D-FE05D5C4A9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37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541DFC-DF7D-857E-5242-C52EF740D0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73CEA3-39EF-E778-9CAE-9D2BCE7647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C13CEF-7CC7-55B2-FA29-F4ED854091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3712E-B378-4F4B-8729-94BDF7A6B2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52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6FA26D9-3A45-0D57-CFB8-898897CD4C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F5ECD4-4E19-66A6-CFDC-876C59B02E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528B69D-0103-66C4-5F97-3AB1B1CEAA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B21DDA-F78E-4EC2-96D1-C214C61D8B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03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DB3B82-D373-5A2F-BC70-988C4AC754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8BA211-4FB9-EE33-7E69-B4885AE2D1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A7BB4E-0E23-B559-A1EB-A8BBE56B37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0419C2-9F2E-4395-B3B7-1C701F1988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053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16913F-0C72-DA3F-0D97-BCBF0C760C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AE723C-A3B3-BE96-FEA5-94C91FC8B6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9C1F54-CCFC-45CD-E54C-F03AA497C6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C0324F-0D66-44E9-8019-5B43A4A233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907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0D7EF5E-9ED1-95A9-2E3B-82CA92E6EE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FD454E4-8442-8F9F-E01F-8A3EA18FA8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99D9216-0ADD-16EA-6595-9D0495B9AB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85784F-9A6E-4C00-AFE0-19D083083F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1812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EC932A7-3B12-097F-D510-7E6FF21A72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C46897A-3E0D-2746-BC65-A07BFDBEE5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6DC03D5-36C1-B931-E3D9-359A02568D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07D3BD-A528-4FDE-8D6E-CF5E32833B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910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A290632-B3FC-B94D-7342-A697F58347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D74F97D-E048-CB95-69C9-3827147208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CDEBCB-113D-5631-DA96-9176BC11F8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B0E254-B552-43A8-9C7A-30892D290A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23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800709-22E3-7ABE-3AFF-490F2940F4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9479C2-A473-864D-8831-5D7A70653E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01B327-F98D-D097-57B7-255C87642E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8940A1-B0E6-4F5A-95A9-AA46043201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8729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B1680E-9DB7-D61A-3E58-A390FC93F3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ED54E9-A97A-5FF2-9B6E-57B6A173E4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723C71-2238-0BE5-8F7C-40FB4D2777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90563-B68D-47B5-B2FE-708A0FEADF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290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8A2E7BD-5BF9-F3BB-57BD-CF197B050C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72F2CCF-7B45-152A-F5E2-F1F6922E4E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0420" name="Rectangle 4">
            <a:extLst>
              <a:ext uri="{FF2B5EF4-FFF2-40B4-BE49-F238E27FC236}">
                <a16:creationId xmlns:a16="http://schemas.microsoft.com/office/drawing/2014/main" id="{C64EDCEE-8BA9-4004-DCF0-B350D157559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1" name="Rectangle 5">
            <a:extLst>
              <a:ext uri="{FF2B5EF4-FFF2-40B4-BE49-F238E27FC236}">
                <a16:creationId xmlns:a16="http://schemas.microsoft.com/office/drawing/2014/main" id="{9CA81221-E09E-DE4C-4731-A3309D652A4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2" name="Rectangle 6">
            <a:extLst>
              <a:ext uri="{FF2B5EF4-FFF2-40B4-BE49-F238E27FC236}">
                <a16:creationId xmlns:a16="http://schemas.microsoft.com/office/drawing/2014/main" id="{0B62315B-A584-C4AA-2725-52E846BA39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51E13ED-81F9-4AF0-B400-C7DF89DD022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FD5B8615-D27F-A2AD-FD48-E460CD15738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838200" cy="6858000"/>
          </a:xfrm>
          <a:prstGeom prst="rect">
            <a:avLst/>
          </a:prstGeom>
          <a:gradFill rotWithShape="0">
            <a:gsLst>
              <a:gs pos="0">
                <a:srgbClr val="808000"/>
              </a:gs>
              <a:gs pos="100000">
                <a:srgbClr val="3A3A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1032" name="Object 8">
            <a:extLst>
              <a:ext uri="{FF2B5EF4-FFF2-40B4-BE49-F238E27FC236}">
                <a16:creationId xmlns:a16="http://schemas.microsoft.com/office/drawing/2014/main" id="{98F7561F-50DF-BF33-1169-262E9B170326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1600200" y="0"/>
          <a:ext cx="680243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Photo Editor Photo" r:id="rId14" imgW="19571429" imgH="19733333" progId="MSPhotoEd.3">
                  <p:embed/>
                </p:oleObj>
              </mc:Choice>
              <mc:Fallback>
                <p:oleObj name="Photo Editor Photo" r:id="rId14" imgW="19571429" imgH="19733333" progId="MSPhotoEd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lum bright="82000" contras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0"/>
                        <a:ext cx="680243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3">
            <a:extLst>
              <a:ext uri="{FF2B5EF4-FFF2-40B4-BE49-F238E27FC236}">
                <a16:creationId xmlns:a16="http://schemas.microsoft.com/office/drawing/2014/main" id="{9E9F61FF-AE47-0561-6998-C7211158C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8A55E4E-E9B0-407F-944A-8D1A33CB1FBD}" type="slidenum">
              <a:rPr lang="en-US" altLang="en-US"/>
              <a:pPr eaLnBrk="1" hangingPunct="1"/>
              <a:t>1</a:t>
            </a:fld>
            <a:endParaRPr lang="en-US" altLang="en-US"/>
          </a:p>
        </p:txBody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7BDB4213-8EFA-76AF-942E-69A7E0DC3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0"/>
            <a:ext cx="8610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>
                <a:solidFill>
                  <a:srgbClr val="808000"/>
                </a:solidFill>
                <a:latin typeface="+mj-lt"/>
              </a:rPr>
              <a:t>ANATOMY AND PHYSIOLOGY </a:t>
            </a:r>
          </a:p>
          <a:p>
            <a:pPr algn="ctr">
              <a:spcBef>
                <a:spcPct val="50000"/>
              </a:spcBef>
              <a:defRPr/>
            </a:pPr>
            <a:endParaRPr lang="en-US" sz="4800" b="1" dirty="0">
              <a:solidFill>
                <a:srgbClr val="808000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808000"/>
                </a:solidFill>
                <a:latin typeface="+mj-lt"/>
              </a:rPr>
              <a:t>MAIB1000</a:t>
            </a:r>
            <a:endParaRPr lang="en-US" sz="3200" b="1" i="1" dirty="0">
              <a:solidFill>
                <a:srgbClr val="808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4515" name="Text Box 3">
            <a:extLst>
              <a:ext uri="{FF2B5EF4-FFF2-40B4-BE49-F238E27FC236}">
                <a16:creationId xmlns:a16="http://schemas.microsoft.com/office/drawing/2014/main" id="{B6149FC5-BDBE-EC18-20FC-FFF23E582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6156325"/>
            <a:ext cx="781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i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Marine Corps Martial Arts Program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3878AF46-68A9-330C-500C-EF94D6A72CF8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Back of the Neck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Cervical vertebrae</a:t>
            </a:r>
          </a:p>
          <a:p>
            <a:pPr lvl="1" eaLnBrk="1" hangingPunct="1">
              <a:defRPr/>
            </a:pPr>
            <a:r>
              <a:rPr lang="en-US" dirty="0"/>
              <a:t>Spinal cord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Misalign the vertebrae</a:t>
            </a:r>
          </a:p>
          <a:p>
            <a:pPr lvl="1" eaLnBrk="1" hangingPunct="1">
              <a:defRPr/>
            </a:pPr>
            <a:r>
              <a:rPr lang="en-US" dirty="0"/>
              <a:t>Damage spine</a:t>
            </a:r>
          </a:p>
          <a:p>
            <a:pPr lvl="1" eaLnBrk="1" hangingPunct="1">
              <a:defRPr/>
            </a:pPr>
            <a:r>
              <a:rPr lang="en-US" dirty="0"/>
              <a:t>Paralysis</a:t>
            </a:r>
          </a:p>
          <a:p>
            <a:pPr lvl="1" eaLnBrk="1" hangingPunct="1">
              <a:defRPr/>
            </a:pPr>
            <a:r>
              <a:rPr lang="en-US" dirty="0"/>
              <a:t>Death</a:t>
            </a:r>
          </a:p>
        </p:txBody>
      </p:sp>
      <p:sp>
        <p:nvSpPr>
          <p:cNvPr id="11267" name="Slide Number Placeholder 5">
            <a:extLst>
              <a:ext uri="{FF2B5EF4-FFF2-40B4-BE49-F238E27FC236}">
                <a16:creationId xmlns:a16="http://schemas.microsoft.com/office/drawing/2014/main" id="{30D73CC2-8F92-CE04-FE4C-A5EA2F097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CAE533-0E89-43AE-A359-6988FFA1C1DD}" type="slidenum">
              <a:rPr lang="en-US" altLang="en-US"/>
              <a:pPr eaLnBrk="1" hangingPunct="1"/>
              <a:t>10</a:t>
            </a:fld>
            <a:endParaRPr lang="en-US" altLang="en-US"/>
          </a:p>
        </p:txBody>
      </p:sp>
      <p:sp>
        <p:nvSpPr>
          <p:cNvPr id="11268" name="Rectangle 2">
            <a:extLst>
              <a:ext uri="{FF2B5EF4-FFF2-40B4-BE49-F238E27FC236}">
                <a16:creationId xmlns:a16="http://schemas.microsoft.com/office/drawing/2014/main" id="{E7AA90A1-856C-AE43-3327-AA9B7EE13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NECK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9CB053AF-45E7-F926-36D8-B20D6B418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Torso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1080B5-0C56-F318-D682-45D9E2EE0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5" y="1247775"/>
            <a:ext cx="3403600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3345A752-4FEF-8472-1FDF-7BD134FBA6B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Spinal Column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33 vertebrae (5 regions)</a:t>
            </a:r>
          </a:p>
          <a:p>
            <a:pPr lvl="1" eaLnBrk="1" hangingPunct="1">
              <a:defRPr/>
            </a:pPr>
            <a:r>
              <a:rPr lang="en-US" dirty="0"/>
              <a:t>Supports the body</a:t>
            </a:r>
          </a:p>
          <a:p>
            <a:pPr lvl="1" eaLnBrk="1" hangingPunct="1">
              <a:defRPr/>
            </a:pPr>
            <a:r>
              <a:rPr lang="en-US" dirty="0"/>
              <a:t>Protects the spinal cord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Severed spinal cord</a:t>
            </a:r>
          </a:p>
          <a:p>
            <a:pPr lvl="1" eaLnBrk="1" hangingPunct="1">
              <a:defRPr/>
            </a:pPr>
            <a:r>
              <a:rPr lang="en-US" dirty="0"/>
              <a:t>Lose functions</a:t>
            </a:r>
          </a:p>
          <a:p>
            <a:pPr lvl="1" eaLnBrk="1" hangingPunct="1">
              <a:defRPr/>
            </a:pPr>
            <a:r>
              <a:rPr lang="en-US" dirty="0"/>
              <a:t>Shock, unconsciousness, death</a:t>
            </a:r>
          </a:p>
        </p:txBody>
      </p:sp>
      <p:sp>
        <p:nvSpPr>
          <p:cNvPr id="12291" name="Slide Number Placeholder 5">
            <a:extLst>
              <a:ext uri="{FF2B5EF4-FFF2-40B4-BE49-F238E27FC236}">
                <a16:creationId xmlns:a16="http://schemas.microsoft.com/office/drawing/2014/main" id="{323F1B74-68CF-8A8C-78F0-2622262CD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F17D9E4-6347-47FA-84C5-D65D46DBEFD8}" type="slidenum">
              <a:rPr lang="en-US" altLang="en-US"/>
              <a:pPr eaLnBrk="1" hangingPunct="1"/>
              <a:t>11</a:t>
            </a:fld>
            <a:endParaRPr lang="en-US" altLang="en-US"/>
          </a:p>
        </p:txBody>
      </p:sp>
      <p:sp>
        <p:nvSpPr>
          <p:cNvPr id="12292" name="Rectangle 2">
            <a:extLst>
              <a:ext uri="{FF2B5EF4-FFF2-40B4-BE49-F238E27FC236}">
                <a16:creationId xmlns:a16="http://schemas.microsoft.com/office/drawing/2014/main" id="{3FD86A83-97B5-D4E3-90B7-8DCB8D8D7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TORSO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AE555193-CB3A-FA31-7703-37F13CB5C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82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Thorax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F7BC8C1A-7BB6-DA1F-4F3A-408915E6346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Thorax (Ribcage)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12 pairs of ribs</a:t>
            </a:r>
          </a:p>
          <a:p>
            <a:pPr lvl="1" eaLnBrk="1" hangingPunct="1">
              <a:defRPr/>
            </a:pPr>
            <a:r>
              <a:rPr lang="en-US" dirty="0"/>
              <a:t>Floating ribs</a:t>
            </a:r>
          </a:p>
          <a:p>
            <a:pPr lvl="1" eaLnBrk="1" hangingPunct="1">
              <a:defRPr/>
            </a:pPr>
            <a:r>
              <a:rPr lang="en-US" dirty="0"/>
              <a:t>Xiphoid process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Intense pain</a:t>
            </a:r>
          </a:p>
          <a:p>
            <a:pPr lvl="1" eaLnBrk="1" hangingPunct="1">
              <a:defRPr/>
            </a:pPr>
            <a:r>
              <a:rPr lang="en-US" dirty="0"/>
              <a:t>Fractured bones</a:t>
            </a:r>
          </a:p>
          <a:p>
            <a:pPr lvl="1" eaLnBrk="1" hangingPunct="1">
              <a:defRPr/>
            </a:pPr>
            <a:r>
              <a:rPr lang="en-US" dirty="0"/>
              <a:t>Punctured organs</a:t>
            </a:r>
          </a:p>
        </p:txBody>
      </p:sp>
      <p:sp>
        <p:nvSpPr>
          <p:cNvPr id="13315" name="Slide Number Placeholder 5">
            <a:extLst>
              <a:ext uri="{FF2B5EF4-FFF2-40B4-BE49-F238E27FC236}">
                <a16:creationId xmlns:a16="http://schemas.microsoft.com/office/drawing/2014/main" id="{18A223F3-DE5D-FB66-92EC-0922CFB8A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6C1199-CB10-4CE8-94A4-34921D266133}" type="slidenum">
              <a:rPr lang="en-US" altLang="en-US"/>
              <a:pPr eaLnBrk="1" hangingPunct="1"/>
              <a:t>12</a:t>
            </a:fld>
            <a:endParaRPr lang="en-US" altLang="en-US"/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E58786A5-A115-364F-2FD1-4C84E5274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TORSO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049FDA61-0D84-2AF9-8B50-D9C65739D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063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Internal Organs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5CBB374F-2077-1090-6474-ED1A14C31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600200"/>
            <a:ext cx="3324225" cy="41322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torso">
            <a:extLst>
              <a:ext uri="{FF2B5EF4-FFF2-40B4-BE49-F238E27FC236}">
                <a16:creationId xmlns:a16="http://schemas.microsoft.com/office/drawing/2014/main" id="{2703F216-0010-269D-5E53-4F2E3CA18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38175"/>
            <a:ext cx="41910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A2C6D39A-BB70-D661-65F7-71B33793996B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Internal Organs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Lungs</a:t>
            </a:r>
          </a:p>
          <a:p>
            <a:pPr lvl="1" eaLnBrk="1" hangingPunct="1">
              <a:defRPr/>
            </a:pPr>
            <a:r>
              <a:rPr lang="en-US" dirty="0"/>
              <a:t>Heart</a:t>
            </a:r>
          </a:p>
          <a:p>
            <a:pPr lvl="1" eaLnBrk="1" hangingPunct="1">
              <a:defRPr/>
            </a:pPr>
            <a:r>
              <a:rPr lang="en-US" dirty="0"/>
              <a:t>Liver</a:t>
            </a:r>
          </a:p>
          <a:p>
            <a:pPr lvl="1" eaLnBrk="1" hangingPunct="1">
              <a:defRPr/>
            </a:pPr>
            <a:r>
              <a:rPr lang="en-US" dirty="0"/>
              <a:t>Spleen</a:t>
            </a:r>
          </a:p>
          <a:p>
            <a:pPr lvl="1" eaLnBrk="1" hangingPunct="1">
              <a:defRPr/>
            </a:pPr>
            <a:r>
              <a:rPr lang="en-US" dirty="0"/>
              <a:t>Kidneys</a:t>
            </a:r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Disrupt bodily function</a:t>
            </a:r>
          </a:p>
          <a:p>
            <a:pPr lvl="1" eaLnBrk="1" hangingPunct="1">
              <a:defRPr/>
            </a:pPr>
            <a:r>
              <a:rPr lang="en-US" dirty="0"/>
              <a:t>Stop heart, death</a:t>
            </a: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C3795949-1088-DCCE-4B1A-E6106893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DC1EC04-3F39-4F15-9A83-8EF9A025D845}" type="slidenum">
              <a:rPr lang="en-US" altLang="en-US"/>
              <a:pPr eaLnBrk="1" hangingPunct="1"/>
              <a:t>13</a:t>
            </a:fld>
            <a:endParaRPr lang="en-US" altLang="en-US"/>
          </a:p>
        </p:txBody>
      </p:sp>
      <p:sp>
        <p:nvSpPr>
          <p:cNvPr id="14341" name="Rectangle 2">
            <a:extLst>
              <a:ext uri="{FF2B5EF4-FFF2-40B4-BE49-F238E27FC236}">
                <a16:creationId xmlns:a16="http://schemas.microsoft.com/office/drawing/2014/main" id="{2F306501-2BEA-AA22-1A14-27324DA8C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TORSO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2074700C-FB55-3560-899C-3848FF91E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968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Groin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44FCB076-5D10-3DA5-6BAD-74B3311ACD9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Groin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Lower abdomen and inner thighs</a:t>
            </a:r>
          </a:p>
          <a:p>
            <a:pPr lvl="1" eaLnBrk="1" hangingPunct="1">
              <a:defRPr/>
            </a:pPr>
            <a:r>
              <a:rPr lang="en-US" dirty="0"/>
              <a:t>Large arteries and nerves</a:t>
            </a:r>
          </a:p>
          <a:p>
            <a:pPr lvl="1" eaLnBrk="1" hangingPunct="1">
              <a:defRPr/>
            </a:pPr>
            <a:r>
              <a:rPr lang="en-US" dirty="0"/>
              <a:t>Very sensitive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Extreme pain</a:t>
            </a:r>
          </a:p>
          <a:p>
            <a:pPr lvl="1" eaLnBrk="1" hangingPunct="1">
              <a:defRPr/>
            </a:pPr>
            <a:r>
              <a:rPr lang="en-US" dirty="0"/>
              <a:t>Male and female</a:t>
            </a:r>
          </a:p>
          <a:p>
            <a:pPr lvl="1" eaLnBrk="1" hangingPunct="1">
              <a:defRPr/>
            </a:pPr>
            <a:r>
              <a:rPr lang="en-US" dirty="0"/>
              <a:t>Fractured pubic bone</a:t>
            </a:r>
          </a:p>
        </p:txBody>
      </p:sp>
      <p:sp>
        <p:nvSpPr>
          <p:cNvPr id="15363" name="Slide Number Placeholder 5">
            <a:extLst>
              <a:ext uri="{FF2B5EF4-FFF2-40B4-BE49-F238E27FC236}">
                <a16:creationId xmlns:a16="http://schemas.microsoft.com/office/drawing/2014/main" id="{1CB6851B-C665-CAFE-4C68-560185163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6533C7B-1397-4102-A96B-7FC979B11EB0}" type="slidenum">
              <a:rPr lang="en-US" altLang="en-US"/>
              <a:pPr eaLnBrk="1" hangingPunct="1"/>
              <a:t>14</a:t>
            </a:fld>
            <a:endParaRPr lang="en-US" altLang="en-US"/>
          </a:p>
        </p:txBody>
      </p:sp>
      <p:sp>
        <p:nvSpPr>
          <p:cNvPr id="15364" name="Rectangle 2">
            <a:extLst>
              <a:ext uri="{FF2B5EF4-FFF2-40B4-BE49-F238E27FC236}">
                <a16:creationId xmlns:a16="http://schemas.microsoft.com/office/drawing/2014/main" id="{63125A10-3112-31F3-659A-C60ADD23F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GROIN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1BBD9FD8-FE06-BE6B-2C09-8D799090E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048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Coccyx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6AED7866-76BA-F348-D6BC-C205A1224C8A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Coccyx (Tailbone)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Final vertebrae</a:t>
            </a:r>
          </a:p>
          <a:p>
            <a:pPr lvl="1" eaLnBrk="1" hangingPunct="1">
              <a:defRPr/>
            </a:pPr>
            <a:r>
              <a:rPr lang="en-US" dirty="0"/>
              <a:t>Connects muscles</a:t>
            </a:r>
          </a:p>
          <a:p>
            <a:pPr lvl="1" eaLnBrk="1" hangingPunct="1">
              <a:defRPr/>
            </a:pPr>
            <a:r>
              <a:rPr lang="en-US" dirty="0"/>
              <a:t>Shock absorber</a:t>
            </a:r>
          </a:p>
          <a:p>
            <a:pPr marL="457200" lvl="1" indent="0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Severe pain</a:t>
            </a:r>
          </a:p>
          <a:p>
            <a:pPr lvl="1" eaLnBrk="1" hangingPunct="1">
              <a:defRPr/>
            </a:pPr>
            <a:r>
              <a:rPr lang="en-US" dirty="0"/>
              <a:t>Paralysis</a:t>
            </a:r>
          </a:p>
          <a:p>
            <a:pPr lvl="1" eaLnBrk="1" hangingPunct="1">
              <a:defRPr/>
            </a:pPr>
            <a:r>
              <a:rPr lang="en-US" dirty="0"/>
              <a:t>Immediate disability</a:t>
            </a:r>
          </a:p>
        </p:txBody>
      </p:sp>
      <p:sp>
        <p:nvSpPr>
          <p:cNvPr id="16387" name="Slide Number Placeholder 5">
            <a:extLst>
              <a:ext uri="{FF2B5EF4-FFF2-40B4-BE49-F238E27FC236}">
                <a16:creationId xmlns:a16="http://schemas.microsoft.com/office/drawing/2014/main" id="{02719E3A-1AB9-E14D-E4AD-1DA3B401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7D615FA-4199-44D4-80DA-8CE12A478F2E}" type="slidenum">
              <a:rPr lang="en-US" altLang="en-US"/>
              <a:pPr eaLnBrk="1" hangingPunct="1"/>
              <a:t>15</a:t>
            </a:fld>
            <a:endParaRPr lang="en-US" altLang="en-US"/>
          </a:p>
        </p:txBody>
      </p:sp>
      <p:sp>
        <p:nvSpPr>
          <p:cNvPr id="16388" name="Rectangle 2">
            <a:extLst>
              <a:ext uri="{FF2B5EF4-FFF2-40B4-BE49-F238E27FC236}">
                <a16:creationId xmlns:a16="http://schemas.microsoft.com/office/drawing/2014/main" id="{BB35D3B9-0CBD-9775-9AD6-1D4E4C7CB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GROIN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6D977EEF-30B7-1568-96F3-22D9EA273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8175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Extremities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13549E30-C4A9-0FC1-81BD-4AE00766218D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Joints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Hinge: elbows, knees</a:t>
            </a:r>
          </a:p>
          <a:p>
            <a:pPr lvl="1" eaLnBrk="1" hangingPunct="1">
              <a:defRPr/>
            </a:pPr>
            <a:r>
              <a:rPr lang="en-US" dirty="0"/>
              <a:t>Ball and socket: shoulders, hips</a:t>
            </a:r>
          </a:p>
          <a:p>
            <a:pPr lvl="1" eaLnBrk="1" hangingPunct="1">
              <a:defRPr/>
            </a:pPr>
            <a:r>
              <a:rPr lang="en-US" dirty="0"/>
              <a:t>Wrists &amp; ankles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Joint manipulation</a:t>
            </a:r>
          </a:p>
          <a:p>
            <a:pPr lvl="1" eaLnBrk="1" hangingPunct="1">
              <a:defRPr/>
            </a:pPr>
            <a:r>
              <a:rPr lang="en-US" dirty="0"/>
              <a:t>Pain compliance</a:t>
            </a:r>
          </a:p>
          <a:p>
            <a:pPr lvl="1" eaLnBrk="1" hangingPunct="1">
              <a:defRPr/>
            </a:pPr>
            <a:r>
              <a:rPr lang="en-US" dirty="0"/>
              <a:t>Damaged tissue</a:t>
            </a:r>
          </a:p>
        </p:txBody>
      </p:sp>
      <p:sp>
        <p:nvSpPr>
          <p:cNvPr id="17411" name="Slide Number Placeholder 5">
            <a:extLst>
              <a:ext uri="{FF2B5EF4-FFF2-40B4-BE49-F238E27FC236}">
                <a16:creationId xmlns:a16="http://schemas.microsoft.com/office/drawing/2014/main" id="{4CD1B341-79C7-90ED-21F9-AAB7E4AF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5036F86-25CB-4C23-9CC4-B619A9D98A9C}" type="slidenum">
              <a:rPr lang="en-US" altLang="en-US"/>
              <a:pPr eaLnBrk="1" hangingPunct="1"/>
              <a:t>16</a:t>
            </a:fld>
            <a:endParaRPr lang="en-US" altLang="en-US"/>
          </a:p>
        </p:txBody>
      </p:sp>
      <p:sp>
        <p:nvSpPr>
          <p:cNvPr id="17412" name="Rectangle 2">
            <a:extLst>
              <a:ext uri="{FF2B5EF4-FFF2-40B4-BE49-F238E27FC236}">
                <a16:creationId xmlns:a16="http://schemas.microsoft.com/office/drawing/2014/main" id="{674E5952-E96F-2761-6400-7FF25F863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EXTREMITIES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956863BB-A90A-B3AC-3B70-B8719B710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540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Muscles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7F07CA-14B5-0F04-C373-FB10B9F0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479800"/>
            <a:ext cx="1943100" cy="3124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32D45032-2253-4364-4131-7492D7CEA5EE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Muscles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Skeletal</a:t>
            </a:r>
          </a:p>
          <a:p>
            <a:pPr lvl="1" eaLnBrk="1" hangingPunct="1">
              <a:defRPr/>
            </a:pPr>
            <a:r>
              <a:rPr lang="en-US" dirty="0"/>
              <a:t>Smooth</a:t>
            </a:r>
          </a:p>
          <a:p>
            <a:pPr lvl="1" eaLnBrk="1" hangingPunct="1">
              <a:defRPr/>
            </a:pPr>
            <a:r>
              <a:rPr lang="en-US" dirty="0"/>
              <a:t>Cardiac</a:t>
            </a:r>
          </a:p>
          <a:p>
            <a:pPr marL="457200" lvl="1" indent="0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Bruising</a:t>
            </a:r>
          </a:p>
          <a:p>
            <a:pPr lvl="1" eaLnBrk="1" hangingPunct="1">
              <a:defRPr/>
            </a:pPr>
            <a:r>
              <a:rPr lang="en-US" dirty="0"/>
              <a:t>Tearing</a:t>
            </a:r>
          </a:p>
          <a:p>
            <a:pPr lvl="1" eaLnBrk="1" hangingPunct="1">
              <a:defRPr/>
            </a:pPr>
            <a:r>
              <a:rPr lang="en-US" dirty="0"/>
              <a:t>Pain</a:t>
            </a:r>
          </a:p>
        </p:txBody>
      </p:sp>
      <p:sp>
        <p:nvSpPr>
          <p:cNvPr id="18435" name="Slide Number Placeholder 5">
            <a:extLst>
              <a:ext uri="{FF2B5EF4-FFF2-40B4-BE49-F238E27FC236}">
                <a16:creationId xmlns:a16="http://schemas.microsoft.com/office/drawing/2014/main" id="{CC7C48D6-4DAA-0431-84E6-C7DD1393A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477BAC1-D486-46E1-9E2A-9C262BB68CEA}" type="slidenum">
              <a:rPr lang="en-US" altLang="en-US"/>
              <a:pPr eaLnBrk="1" hangingPunct="1"/>
              <a:t>17</a:t>
            </a:fld>
            <a:endParaRPr lang="en-US" altLang="en-US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088FD121-4E59-016A-1354-B0FCB2228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46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Bones</a:t>
            </a:r>
          </a:p>
        </p:txBody>
      </p:sp>
      <p:sp>
        <p:nvSpPr>
          <p:cNvPr id="18437" name="Rectangle 2">
            <a:extLst>
              <a:ext uri="{FF2B5EF4-FFF2-40B4-BE49-F238E27FC236}">
                <a16:creationId xmlns:a16="http://schemas.microsoft.com/office/drawing/2014/main" id="{FA676339-8746-8F0D-812F-DDB258EA9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EXTREMITIES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959900D4-D525-04EE-FDFD-664FAD6CFA9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Bones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Humerus, radius, ulna</a:t>
            </a:r>
          </a:p>
          <a:p>
            <a:pPr lvl="1" eaLnBrk="1" hangingPunct="1">
              <a:defRPr/>
            </a:pPr>
            <a:r>
              <a:rPr lang="en-US" dirty="0"/>
              <a:t>Clavicle (collarbone)</a:t>
            </a:r>
          </a:p>
          <a:p>
            <a:pPr lvl="1" eaLnBrk="1" hangingPunct="1">
              <a:defRPr/>
            </a:pPr>
            <a:r>
              <a:rPr lang="en-US" dirty="0"/>
              <a:t>Femur, tibia, fibula</a:t>
            </a:r>
          </a:p>
          <a:p>
            <a:pPr marL="457200" lvl="1" indent="0" eaLnBrk="1" hangingPunct="1">
              <a:buFontTx/>
              <a:buNone/>
              <a:defRPr/>
            </a:pPr>
            <a:endParaRPr lang="en-US" dirty="0"/>
          </a:p>
          <a:p>
            <a:pPr marL="514350" indent="-457200"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Bruise or fracture</a:t>
            </a:r>
          </a:p>
          <a:p>
            <a:pPr lvl="1" eaLnBrk="1" hangingPunct="1">
              <a:defRPr/>
            </a:pPr>
            <a:r>
              <a:rPr lang="en-US" dirty="0"/>
              <a:t>Extreme pain</a:t>
            </a:r>
          </a:p>
          <a:p>
            <a:pPr lvl="1" eaLnBrk="1" hangingPunct="1">
              <a:defRPr/>
            </a:pPr>
            <a:r>
              <a:rPr lang="en-US" dirty="0"/>
              <a:t>Loss of function</a:t>
            </a:r>
          </a:p>
        </p:txBody>
      </p:sp>
      <p:sp>
        <p:nvSpPr>
          <p:cNvPr id="19459" name="Slide Number Placeholder 5">
            <a:extLst>
              <a:ext uri="{FF2B5EF4-FFF2-40B4-BE49-F238E27FC236}">
                <a16:creationId xmlns:a16="http://schemas.microsoft.com/office/drawing/2014/main" id="{F6FD1E3F-4281-2D88-40D4-E3A044F6D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7225058-8D5E-459A-9C83-6247F111C07C}" type="slidenum">
              <a:rPr lang="en-US" altLang="en-US"/>
              <a:pPr eaLnBrk="1" hangingPunct="1"/>
              <a:t>18</a:t>
            </a:fld>
            <a:endParaRPr lang="en-US" altLang="en-US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E2C865FB-3787-C3D4-6E57-FEE38E4EC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90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Nerves</a:t>
            </a:r>
          </a:p>
        </p:txBody>
      </p:sp>
      <p:pic>
        <p:nvPicPr>
          <p:cNvPr id="19461" name="Picture 2" descr="skelet2">
            <a:extLst>
              <a:ext uri="{FF2B5EF4-FFF2-40B4-BE49-F238E27FC236}">
                <a16:creationId xmlns:a16="http://schemas.microsoft.com/office/drawing/2014/main" id="{B658DB0F-58FA-0CDA-85F9-111098506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762000"/>
            <a:ext cx="2881313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2">
            <a:extLst>
              <a:ext uri="{FF2B5EF4-FFF2-40B4-BE49-F238E27FC236}">
                <a16:creationId xmlns:a16="http://schemas.microsoft.com/office/drawing/2014/main" id="{28DC3E73-ACC6-4288-1027-52F6ED35D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EXTREMITIES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9D6E8C0D-1741-21EE-317D-198A71BB1DB8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Nerves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Radial</a:t>
            </a:r>
          </a:p>
          <a:p>
            <a:pPr lvl="1" eaLnBrk="1" hangingPunct="1">
              <a:defRPr/>
            </a:pPr>
            <a:r>
              <a:rPr lang="en-US" dirty="0"/>
              <a:t>Ulnar</a:t>
            </a:r>
          </a:p>
          <a:p>
            <a:pPr lvl="1" eaLnBrk="1" hangingPunct="1">
              <a:defRPr/>
            </a:pPr>
            <a:r>
              <a:rPr lang="en-US" dirty="0"/>
              <a:t>Femoral</a:t>
            </a:r>
          </a:p>
          <a:p>
            <a:pPr lvl="1" eaLnBrk="1" hangingPunct="1">
              <a:defRPr/>
            </a:pPr>
            <a:r>
              <a:rPr lang="en-US" dirty="0"/>
              <a:t>Peroneal</a:t>
            </a:r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Pain</a:t>
            </a:r>
          </a:p>
          <a:p>
            <a:pPr lvl="1" eaLnBrk="1" hangingPunct="1">
              <a:defRPr/>
            </a:pPr>
            <a:r>
              <a:rPr lang="en-US" dirty="0"/>
              <a:t>Temporary paralysis</a:t>
            </a:r>
          </a:p>
          <a:p>
            <a:pPr lvl="1" eaLnBrk="1" hangingPunct="1">
              <a:defRPr/>
            </a:pPr>
            <a:r>
              <a:rPr lang="en-US" dirty="0"/>
              <a:t>Effectiveness varies</a:t>
            </a:r>
          </a:p>
        </p:txBody>
      </p:sp>
      <p:sp>
        <p:nvSpPr>
          <p:cNvPr id="20483" name="Slide Number Placeholder 5">
            <a:extLst>
              <a:ext uri="{FF2B5EF4-FFF2-40B4-BE49-F238E27FC236}">
                <a16:creationId xmlns:a16="http://schemas.microsoft.com/office/drawing/2014/main" id="{D4D3180E-42B8-BC96-D9D4-2F95D25DB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834BC9C-9B1A-4866-90EC-537708B176C0}" type="slidenum">
              <a:rPr lang="en-US" altLang="en-US"/>
              <a:pPr eaLnBrk="1" hangingPunct="1"/>
              <a:t>19</a:t>
            </a:fld>
            <a:endParaRPr lang="en-US" altLang="en-US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6C2EB801-F51E-4926-41CC-CEA0ADB09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20485" name="Rectangle 2">
            <a:extLst>
              <a:ext uri="{FF2B5EF4-FFF2-40B4-BE49-F238E27FC236}">
                <a16:creationId xmlns:a16="http://schemas.microsoft.com/office/drawing/2014/main" id="{B0AB711D-68C6-64F4-E343-8582342A1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EXTREMITIES</a:t>
            </a:r>
          </a:p>
        </p:txBody>
      </p:sp>
      <p:pic>
        <p:nvPicPr>
          <p:cNvPr id="20486" name="Picture 2" descr="nerve2">
            <a:extLst>
              <a:ext uri="{FF2B5EF4-FFF2-40B4-BE49-F238E27FC236}">
                <a16:creationId xmlns:a16="http://schemas.microsoft.com/office/drawing/2014/main" id="{68699856-2612-3FCA-4E99-13A6BABE5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085850"/>
            <a:ext cx="4030662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9BD68A4-0E59-9155-9262-828F0E3810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OVERVIEW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502BECE-4F69-CEBE-8450-F73D06E50E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Target Areas of the Body</a:t>
            </a:r>
          </a:p>
          <a:p>
            <a:pPr eaLnBrk="1" hangingPunct="1"/>
            <a:r>
              <a:rPr lang="en-US" altLang="en-US"/>
              <a:t>Pressure Points of the Body</a:t>
            </a:r>
          </a:p>
          <a:p>
            <a:pPr eaLnBrk="1" hangingPunct="1"/>
            <a:r>
              <a:rPr lang="en-US" altLang="en-US"/>
              <a:t>Weapons of the Body</a:t>
            </a:r>
          </a:p>
        </p:txBody>
      </p:sp>
      <p:sp>
        <p:nvSpPr>
          <p:cNvPr id="3076" name="Slide Number Placeholder 5">
            <a:extLst>
              <a:ext uri="{FF2B5EF4-FFF2-40B4-BE49-F238E27FC236}">
                <a16:creationId xmlns:a16="http://schemas.microsoft.com/office/drawing/2014/main" id="{B518301F-76EB-2F3B-14BC-91A42139E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A3E1C24-2E01-4807-A12F-10CA55AADE27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4101" name="Text Box 4">
            <a:extLst>
              <a:ext uri="{FF2B5EF4-FFF2-40B4-BE49-F238E27FC236}">
                <a16:creationId xmlns:a16="http://schemas.microsoft.com/office/drawing/2014/main" id="{C1CC3AF0-75B2-2BCE-C8F1-F65B94E56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613525"/>
            <a:ext cx="1600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Target Areas of the Body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9B511DA4-117C-62A8-CE13-954070ABD1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1507" name="Slide Number Placeholder 5">
            <a:extLst>
              <a:ext uri="{FF2B5EF4-FFF2-40B4-BE49-F238E27FC236}">
                <a16:creationId xmlns:a16="http://schemas.microsoft.com/office/drawing/2014/main" id="{37DF28EB-4433-48C8-7368-0CB830125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B48B15F-E8E5-40D6-9F55-5B9B504DD366}" type="slidenum">
              <a:rPr lang="en-US" altLang="en-US"/>
              <a:pPr eaLnBrk="1" hangingPunct="1"/>
              <a:t>20</a:t>
            </a:fld>
            <a:endParaRPr lang="en-US" altLang="en-US"/>
          </a:p>
        </p:txBody>
      </p:sp>
      <p:sp>
        <p:nvSpPr>
          <p:cNvPr id="45060" name="Text Box 3">
            <a:extLst>
              <a:ext uri="{FF2B5EF4-FFF2-40B4-BE49-F238E27FC236}">
                <a16:creationId xmlns:a16="http://schemas.microsoft.com/office/drawing/2014/main" id="{85B128A4-5995-2C97-B65B-193E14328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6613525"/>
            <a:ext cx="17637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Pressure Points of the Body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>
            <a:extLst>
              <a:ext uri="{FF2B5EF4-FFF2-40B4-BE49-F238E27FC236}">
                <a16:creationId xmlns:a16="http://schemas.microsoft.com/office/drawing/2014/main" id="{67FC4B62-8F62-E806-0897-968191D47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52283CB-F92D-4A50-B869-D771B1B78633}" type="slidenum">
              <a:rPr lang="en-US" altLang="en-US"/>
              <a:pPr eaLnBrk="1" hangingPunct="1"/>
              <a:t>21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BEB3F32B-2D6F-C092-4C8D-29F0AFAB8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82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Nose</a:t>
            </a:r>
          </a:p>
        </p:txBody>
      </p:sp>
      <p:sp>
        <p:nvSpPr>
          <p:cNvPr id="22532" name="Rectangle 2">
            <a:extLst>
              <a:ext uri="{FF2B5EF4-FFF2-40B4-BE49-F238E27FC236}">
                <a16:creationId xmlns:a16="http://schemas.microsoft.com/office/drawing/2014/main" id="{EDA39EBF-51D6-ACD5-2F57-0DA49DA27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PRESSURE POINTS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14716CE-4EA9-3BC1-769E-50FC7ADF4E2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Nose</a:t>
            </a:r>
          </a:p>
          <a:p>
            <a:pPr eaLnBrk="1" hangingPunct="1">
              <a:defRPr/>
            </a:pPr>
            <a:r>
              <a:rPr lang="en-US" dirty="0"/>
              <a:t>Eyes</a:t>
            </a:r>
          </a:p>
          <a:p>
            <a:pPr eaLnBrk="1" hangingPunct="1">
              <a:defRPr/>
            </a:pPr>
            <a:r>
              <a:rPr lang="en-US" dirty="0"/>
              <a:t>Mastoid Process</a:t>
            </a:r>
          </a:p>
          <a:p>
            <a:pPr eaLnBrk="1" hangingPunct="1">
              <a:defRPr/>
            </a:pPr>
            <a:r>
              <a:rPr lang="en-US" dirty="0"/>
              <a:t>Brachial Plexus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>
            <a:extLst>
              <a:ext uri="{FF2B5EF4-FFF2-40B4-BE49-F238E27FC236}">
                <a16:creationId xmlns:a16="http://schemas.microsoft.com/office/drawing/2014/main" id="{CAFE08EC-5F12-9594-127F-E7B88BB44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358BDE6-3ACB-4ABC-B301-68A9A492E368}" type="slidenum">
              <a:rPr lang="en-US" altLang="en-US"/>
              <a:pPr eaLnBrk="1" hangingPunct="1"/>
              <a:t>22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6EDA1D5C-7530-6B88-9E7A-222A9A8A9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683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Eyes</a:t>
            </a: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9F14C0D9-31C4-B503-4930-F59B0C887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PRESSURE POINTS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84DFEC7-2191-65E0-C06D-9113BA52743C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Nose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Positioned across nerves</a:t>
            </a:r>
          </a:p>
          <a:p>
            <a:pPr lvl="1" eaLnBrk="1" hangingPunct="1">
              <a:defRPr/>
            </a:pPr>
            <a:r>
              <a:rPr lang="en-US" dirty="0"/>
              <a:t>Infra-orbital nerve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Pressure beneath the nose</a:t>
            </a:r>
          </a:p>
          <a:p>
            <a:pPr lvl="1" eaLnBrk="1" hangingPunct="1">
              <a:defRPr/>
            </a:pPr>
            <a:r>
              <a:rPr lang="en-US" dirty="0"/>
              <a:t>Upward angle</a:t>
            </a:r>
          </a:p>
          <a:p>
            <a:pPr lvl="1" eaLnBrk="1" hangingPunct="1">
              <a:defRPr/>
            </a:pPr>
            <a:r>
              <a:rPr lang="en-US" dirty="0"/>
              <a:t>Pain compliance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>
            <a:extLst>
              <a:ext uri="{FF2B5EF4-FFF2-40B4-BE49-F238E27FC236}">
                <a16:creationId xmlns:a16="http://schemas.microsoft.com/office/drawing/2014/main" id="{A966255C-4900-623D-D43B-01FBD9E35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D640409-F211-4425-B262-E2354071EDE1}" type="slidenum">
              <a:rPr lang="en-US" altLang="en-US"/>
              <a:pPr eaLnBrk="1" hangingPunct="1"/>
              <a:t>23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05BD23F0-0315-6D70-3816-FDA6F1D5D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287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Mastoid Process</a:t>
            </a:r>
          </a:p>
        </p:txBody>
      </p:sp>
      <p:sp>
        <p:nvSpPr>
          <p:cNvPr id="24580" name="Rectangle 2">
            <a:extLst>
              <a:ext uri="{FF2B5EF4-FFF2-40B4-BE49-F238E27FC236}">
                <a16:creationId xmlns:a16="http://schemas.microsoft.com/office/drawing/2014/main" id="{0F044574-3AA0-B604-A0FC-6DD5E4ED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PRESSURE POINTS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41E967B-07B7-51D2-1D46-16C12E5FF387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Eyes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Soft tissue</a:t>
            </a:r>
          </a:p>
          <a:p>
            <a:pPr lvl="1" eaLnBrk="1" hangingPunct="1">
              <a:defRPr/>
            </a:pPr>
            <a:r>
              <a:rPr lang="en-US" dirty="0"/>
              <a:t>Orbital fissures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Extremely sensitive</a:t>
            </a:r>
          </a:p>
          <a:p>
            <a:pPr lvl="1" eaLnBrk="1" hangingPunct="1">
              <a:defRPr/>
            </a:pPr>
            <a:r>
              <a:rPr lang="en-US" dirty="0"/>
              <a:t>Watering, closing</a:t>
            </a:r>
          </a:p>
          <a:p>
            <a:pPr lvl="1" eaLnBrk="1" hangingPunct="1">
              <a:defRPr/>
            </a:pPr>
            <a:r>
              <a:rPr lang="en-US" dirty="0"/>
              <a:t>Pain, shock</a:t>
            </a:r>
          </a:p>
        </p:txBody>
      </p:sp>
      <p:pic>
        <p:nvPicPr>
          <p:cNvPr id="24582" name="Picture 4" descr="eyeball">
            <a:extLst>
              <a:ext uri="{FF2B5EF4-FFF2-40B4-BE49-F238E27FC236}">
                <a16:creationId xmlns:a16="http://schemas.microsoft.com/office/drawing/2014/main" id="{7013C707-ECD2-C253-9611-3D5A2DBB8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4149725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>
            <a:extLst>
              <a:ext uri="{FF2B5EF4-FFF2-40B4-BE49-F238E27FC236}">
                <a16:creationId xmlns:a16="http://schemas.microsoft.com/office/drawing/2014/main" id="{2FCA6E9C-BD01-B87F-D198-C8E063C5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8A49B83-48C9-42FB-A304-BF07B21FE0FC}" type="slidenum">
              <a:rPr lang="en-US" altLang="en-US"/>
              <a:pPr eaLnBrk="1" hangingPunct="1"/>
              <a:t>24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CB92C2EC-3537-9A24-3CC2-7497B5973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065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Brachial Plexus</a:t>
            </a:r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A8ABD0D0-090F-BD10-FFFF-6E56D3575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PRESSURE POINTS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886D316-77F5-3A49-AC55-F838A92D8576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Mastoid Process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Point of attachment for muscles</a:t>
            </a:r>
          </a:p>
          <a:p>
            <a:pPr lvl="1" eaLnBrk="1" hangingPunct="1">
              <a:defRPr/>
            </a:pPr>
            <a:r>
              <a:rPr lang="en-US" dirty="0"/>
              <a:t>Recessed behind the ear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Pressure at upward angle</a:t>
            </a:r>
          </a:p>
          <a:p>
            <a:pPr lvl="1" eaLnBrk="1" hangingPunct="1">
              <a:defRPr/>
            </a:pPr>
            <a:r>
              <a:rPr lang="en-US" dirty="0"/>
              <a:t>Pain compliance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>
            <a:extLst>
              <a:ext uri="{FF2B5EF4-FFF2-40B4-BE49-F238E27FC236}">
                <a16:creationId xmlns:a16="http://schemas.microsoft.com/office/drawing/2014/main" id="{DBC6109A-2460-3104-F5DF-E9EE826D1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7144CBF-2D8A-42B8-88AB-F59C22985272}" type="slidenum">
              <a:rPr lang="en-US" altLang="en-US"/>
              <a:pPr eaLnBrk="1" hangingPunct="1"/>
              <a:t>25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93AADF70-568C-4E73-CD63-EA064F3CA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26628" name="Rectangle 2">
            <a:extLst>
              <a:ext uri="{FF2B5EF4-FFF2-40B4-BE49-F238E27FC236}">
                <a16:creationId xmlns:a16="http://schemas.microsoft.com/office/drawing/2014/main" id="{E515BABB-2295-2045-1FB4-27DE28BC6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PRESSURE POINTS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3984D27-1FF4-7141-9DC2-69A60A1D13D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endParaRPr lang="en-US" u="sng" dirty="0"/>
          </a:p>
          <a:p>
            <a:pPr marL="0" indent="0" eaLnBrk="1" hangingPunct="1">
              <a:buFontTx/>
              <a:buNone/>
              <a:defRPr/>
            </a:pPr>
            <a:r>
              <a:rPr lang="en-US" u="sng" dirty="0"/>
              <a:t>Brachial Plexus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Point where nerves combine</a:t>
            </a:r>
          </a:p>
          <a:p>
            <a:pPr lvl="1" eaLnBrk="1" hangingPunct="1">
              <a:defRPr/>
            </a:pPr>
            <a:r>
              <a:rPr lang="en-US" dirty="0"/>
              <a:t>Located underneath the collarbone</a:t>
            </a:r>
          </a:p>
          <a:p>
            <a:pPr lvl="1" eaLnBrk="1" hangingPunct="1">
              <a:defRPr/>
            </a:pPr>
            <a:r>
              <a:rPr lang="en-US" dirty="0"/>
              <a:t>Accessed under the armpit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Intense pain</a:t>
            </a:r>
          </a:p>
          <a:p>
            <a:pPr lvl="1" eaLnBrk="1" hangingPunct="1">
              <a:defRPr/>
            </a:pPr>
            <a:r>
              <a:rPr lang="en-US" dirty="0"/>
              <a:t>Pain compliance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35FC6A6-68B7-2FE3-5CA8-5683168758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27651" name="Slide Number Placeholder 5">
            <a:extLst>
              <a:ext uri="{FF2B5EF4-FFF2-40B4-BE49-F238E27FC236}">
                <a16:creationId xmlns:a16="http://schemas.microsoft.com/office/drawing/2014/main" id="{BF054525-8BB8-66B7-27DB-32B176E45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7EE59EE-8408-46FB-93D3-A53921A06FCA}" type="slidenum">
              <a:rPr lang="en-US" altLang="en-US"/>
              <a:pPr eaLnBrk="1" hangingPunct="1"/>
              <a:t>26</a:t>
            </a:fld>
            <a:endParaRPr lang="en-US" altLang="en-US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6370ED14-C59C-D91A-80B6-14C9DDFFF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4017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Weapons of the Body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DBE037D2-6854-0E39-CAF6-9AC037FE8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WEAPONS OF THE BODY</a:t>
            </a:r>
          </a:p>
        </p:txBody>
      </p:sp>
      <p:sp>
        <p:nvSpPr>
          <p:cNvPr id="28675" name="Slide Number Placeholder 5">
            <a:extLst>
              <a:ext uri="{FF2B5EF4-FFF2-40B4-BE49-F238E27FC236}">
                <a16:creationId xmlns:a16="http://schemas.microsoft.com/office/drawing/2014/main" id="{6F4963F7-F6FE-9A22-C095-0F122A759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5C7A42D-F494-442D-8C34-60664648AB6B}" type="slidenum">
              <a:rPr lang="en-US" altLang="en-US"/>
              <a:pPr eaLnBrk="1" hangingPunct="1"/>
              <a:t>27</a:t>
            </a:fld>
            <a:endParaRPr lang="en-US" altLang="en-US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DA4BB495-C26C-59B8-A05E-E1959AD93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84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Arms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>
            <a:extLst>
              <a:ext uri="{FF2B5EF4-FFF2-40B4-BE49-F238E27FC236}">
                <a16:creationId xmlns:a16="http://schemas.microsoft.com/office/drawing/2014/main" id="{7A99B60B-9D27-85B6-259D-DF4FEDA58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2812666-D5D4-4448-AB75-958FB3758871}" type="slidenum">
              <a:rPr lang="en-US" altLang="en-US"/>
              <a:pPr eaLnBrk="1" hangingPunct="1"/>
              <a:t>28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E5E5C9FB-108E-887A-01EB-1E7C3970B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603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Legs</a:t>
            </a:r>
          </a:p>
        </p:txBody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id="{469A5E58-515D-CE4F-B9FC-7C3D47DCC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WEAPONS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16F366D-7845-FBEB-F727-511EB4031355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Arms</a:t>
            </a:r>
          </a:p>
          <a:p>
            <a:pPr eaLnBrk="1" hangingPunct="1">
              <a:defRPr/>
            </a:pPr>
            <a:r>
              <a:rPr lang="en-US" dirty="0"/>
              <a:t>Hands</a:t>
            </a:r>
          </a:p>
          <a:p>
            <a:pPr lvl="1" eaLnBrk="1" hangingPunct="1">
              <a:defRPr/>
            </a:pPr>
            <a:r>
              <a:rPr lang="en-US" dirty="0"/>
              <a:t>Instant response</a:t>
            </a:r>
          </a:p>
          <a:p>
            <a:pPr lvl="1" eaLnBrk="1" hangingPunct="1">
              <a:defRPr/>
            </a:pPr>
            <a:r>
              <a:rPr lang="en-US" dirty="0"/>
              <a:t>Primary striking weapon</a:t>
            </a:r>
          </a:p>
          <a:p>
            <a:pPr lvl="1" eaLnBrk="1" hangingPunct="1">
              <a:defRPr/>
            </a:pPr>
            <a:r>
              <a:rPr lang="en-US" dirty="0"/>
              <a:t>Choking, grabbing, controlling</a:t>
            </a:r>
          </a:p>
          <a:p>
            <a:pPr eaLnBrk="1" hangingPunct="1">
              <a:defRPr/>
            </a:pPr>
            <a:r>
              <a:rPr lang="en-US" dirty="0"/>
              <a:t>Elbows</a:t>
            </a:r>
          </a:p>
          <a:p>
            <a:pPr lvl="1" eaLnBrk="1" hangingPunct="1">
              <a:defRPr/>
            </a:pPr>
            <a:r>
              <a:rPr lang="en-US" dirty="0"/>
              <a:t>Amplified force</a:t>
            </a:r>
          </a:p>
          <a:p>
            <a:pPr lvl="1" eaLnBrk="1" hangingPunct="1">
              <a:defRPr/>
            </a:pPr>
            <a:r>
              <a:rPr lang="en-US" dirty="0"/>
              <a:t>Larger bones</a:t>
            </a:r>
          </a:p>
          <a:p>
            <a:pPr lvl="1" eaLnBrk="1" hangingPunct="1">
              <a:defRPr/>
            </a:pPr>
            <a:r>
              <a:rPr lang="en-US" dirty="0"/>
              <a:t>Target areas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>
            <a:extLst>
              <a:ext uri="{FF2B5EF4-FFF2-40B4-BE49-F238E27FC236}">
                <a16:creationId xmlns:a16="http://schemas.microsoft.com/office/drawing/2014/main" id="{90BDBF47-D6D1-DC8D-D6EF-1AA083737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4C30609-5CFC-420C-95CA-A77781E17C8E}" type="slidenum">
              <a:rPr lang="en-US" altLang="en-US"/>
              <a:pPr eaLnBrk="1" hangingPunct="1"/>
              <a:t>29</a:t>
            </a:fld>
            <a:endParaRPr lang="en-US" altLang="en-US"/>
          </a:p>
        </p:txBody>
      </p:sp>
      <p:sp>
        <p:nvSpPr>
          <p:cNvPr id="5125" name="Text Box 4">
            <a:extLst>
              <a:ext uri="{FF2B5EF4-FFF2-40B4-BE49-F238E27FC236}">
                <a16:creationId xmlns:a16="http://schemas.microsoft.com/office/drawing/2014/main" id="{96B3E96B-E952-F1C2-8CCC-64271B12E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758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Questions</a:t>
            </a:r>
          </a:p>
        </p:txBody>
      </p:sp>
      <p:sp>
        <p:nvSpPr>
          <p:cNvPr id="30724" name="Rectangle 2">
            <a:extLst>
              <a:ext uri="{FF2B5EF4-FFF2-40B4-BE49-F238E27FC236}">
                <a16:creationId xmlns:a16="http://schemas.microsoft.com/office/drawing/2014/main" id="{4D06E9AE-1669-E6C9-C2BF-E4346CACE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WEAPONS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1357345-E626-4E7E-3AFD-6485CCF136B3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Legs</a:t>
            </a:r>
          </a:p>
          <a:p>
            <a:pPr eaLnBrk="1" hangingPunct="1">
              <a:defRPr/>
            </a:pPr>
            <a:r>
              <a:rPr lang="en-US" dirty="0"/>
              <a:t>Feet</a:t>
            </a:r>
          </a:p>
          <a:p>
            <a:pPr lvl="1" eaLnBrk="1" hangingPunct="1">
              <a:defRPr/>
            </a:pPr>
            <a:r>
              <a:rPr lang="en-US" dirty="0"/>
              <a:t>Not instant weapons</a:t>
            </a:r>
          </a:p>
          <a:p>
            <a:pPr lvl="1" eaLnBrk="1" hangingPunct="1">
              <a:defRPr/>
            </a:pPr>
            <a:r>
              <a:rPr lang="en-US" dirty="0"/>
              <a:t>Training &amp; coordination</a:t>
            </a:r>
          </a:p>
          <a:p>
            <a:pPr lvl="1" eaLnBrk="1" hangingPunct="1">
              <a:defRPr/>
            </a:pPr>
            <a:r>
              <a:rPr lang="en-US" dirty="0"/>
              <a:t>Kicks &amp; Stomps</a:t>
            </a:r>
          </a:p>
          <a:p>
            <a:pPr lvl="1" eaLnBrk="1" hangingPunct="1">
              <a:defRPr/>
            </a:pPr>
            <a:r>
              <a:rPr lang="en-US" dirty="0"/>
              <a:t>Shins may be used</a:t>
            </a:r>
          </a:p>
          <a:p>
            <a:pPr eaLnBrk="1" hangingPunct="1">
              <a:defRPr/>
            </a:pPr>
            <a:r>
              <a:rPr lang="en-US" dirty="0"/>
              <a:t>Knees</a:t>
            </a:r>
          </a:p>
          <a:p>
            <a:pPr lvl="1" eaLnBrk="1" hangingPunct="1">
              <a:defRPr/>
            </a:pPr>
            <a:r>
              <a:rPr lang="en-US" dirty="0"/>
              <a:t>Most powerful strike</a:t>
            </a:r>
          </a:p>
          <a:p>
            <a:pPr lvl="1" eaLnBrk="1" hangingPunct="1">
              <a:defRPr/>
            </a:pPr>
            <a:r>
              <a:rPr lang="en-US" dirty="0"/>
              <a:t>Large striking surface</a:t>
            </a:r>
          </a:p>
          <a:p>
            <a:pPr lvl="1" eaLnBrk="1" hangingPunct="1">
              <a:defRPr/>
            </a:pPr>
            <a:r>
              <a:rPr lang="en-US" dirty="0"/>
              <a:t>Target areas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>
            <a:extLst>
              <a:ext uri="{FF2B5EF4-FFF2-40B4-BE49-F238E27FC236}">
                <a16:creationId xmlns:a16="http://schemas.microsoft.com/office/drawing/2014/main" id="{11866220-899E-A54C-BED8-33346333D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9884274-6282-4009-B128-DC59319D1278}" type="slidenum">
              <a:rPr lang="en-US" altLang="en-US"/>
              <a:pPr eaLnBrk="1" hangingPunct="1"/>
              <a:t>3</a:t>
            </a:fld>
            <a:endParaRPr lang="en-US" altLang="en-US"/>
          </a:p>
        </p:txBody>
      </p:sp>
      <p:pic>
        <p:nvPicPr>
          <p:cNvPr id="4099" name="Picture 2" descr="skelet2">
            <a:extLst>
              <a:ext uri="{FF2B5EF4-FFF2-40B4-BE49-F238E27FC236}">
                <a16:creationId xmlns:a16="http://schemas.microsoft.com/office/drawing/2014/main" id="{17813F13-0395-08BB-1973-1C9E6CF23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874713"/>
            <a:ext cx="3124200" cy="59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4">
            <a:extLst>
              <a:ext uri="{FF2B5EF4-FFF2-40B4-BE49-F238E27FC236}">
                <a16:creationId xmlns:a16="http://schemas.microsoft.com/office/drawing/2014/main" id="{09FE0D19-6C3D-F0A1-94A6-5D408DAF6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88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Head</a:t>
            </a:r>
          </a:p>
        </p:txBody>
      </p:sp>
      <p:sp>
        <p:nvSpPr>
          <p:cNvPr id="4101" name="Rectangle 2">
            <a:extLst>
              <a:ext uri="{FF2B5EF4-FFF2-40B4-BE49-F238E27FC236}">
                <a16:creationId xmlns:a16="http://schemas.microsoft.com/office/drawing/2014/main" id="{0A1B00AD-010F-7C67-074D-514670A4B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 OF THE BODY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A9CE7A1-7F87-55EC-61CC-8D43A2C49C84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Five Major Target Areas</a:t>
            </a:r>
          </a:p>
          <a:p>
            <a:pPr eaLnBrk="1" hangingPunct="1">
              <a:defRPr/>
            </a:pPr>
            <a:r>
              <a:rPr lang="en-US" dirty="0"/>
              <a:t>Head</a:t>
            </a:r>
          </a:p>
          <a:p>
            <a:pPr eaLnBrk="1" hangingPunct="1">
              <a:defRPr/>
            </a:pPr>
            <a:r>
              <a:rPr lang="en-US" dirty="0"/>
              <a:t>Neck</a:t>
            </a:r>
          </a:p>
          <a:p>
            <a:pPr eaLnBrk="1" hangingPunct="1">
              <a:defRPr/>
            </a:pPr>
            <a:r>
              <a:rPr lang="en-US" dirty="0"/>
              <a:t>Torso</a:t>
            </a:r>
          </a:p>
          <a:p>
            <a:pPr eaLnBrk="1" hangingPunct="1">
              <a:defRPr/>
            </a:pPr>
            <a:r>
              <a:rPr lang="en-US" dirty="0"/>
              <a:t>Groin</a:t>
            </a:r>
          </a:p>
          <a:p>
            <a:pPr eaLnBrk="1" hangingPunct="1">
              <a:defRPr/>
            </a:pPr>
            <a:r>
              <a:rPr lang="en-US" dirty="0"/>
              <a:t>Extremities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AB06BC90-3E6D-9FE1-C6B7-52F100E5A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solidFill>
                  <a:srgbClr val="8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QUESTIONS?</a:t>
            </a:r>
          </a:p>
        </p:txBody>
      </p:sp>
      <p:sp>
        <p:nvSpPr>
          <p:cNvPr id="31747" name="Slide Number Placeholder 5">
            <a:extLst>
              <a:ext uri="{FF2B5EF4-FFF2-40B4-BE49-F238E27FC236}">
                <a16:creationId xmlns:a16="http://schemas.microsoft.com/office/drawing/2014/main" id="{1AC15AF3-B298-9254-0A77-2FD983A75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1D6432A-6864-49A5-897C-3AC20C672FFA}" type="slidenum">
              <a:rPr lang="en-US" altLang="en-US"/>
              <a:pPr eaLnBrk="1" hangingPunct="1"/>
              <a:t>30</a:t>
            </a:fld>
            <a:endParaRPr lang="en-US" altLang="en-US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21353EA8-A334-B34A-F6B9-117600FEF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6048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Review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48ECAE04-D5DF-11DA-0E12-6B9864FBB7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4800" b="1">
                <a:solidFill>
                  <a:srgbClr val="808000"/>
                </a:solidFill>
              </a:rPr>
              <a:t>REVIEW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562F634A-7B55-FE6D-9938-8DDC4198A4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2000" y="1600200"/>
            <a:ext cx="8229600" cy="2209800"/>
          </a:xfrm>
        </p:spPr>
        <p:txBody>
          <a:bodyPr/>
          <a:lstStyle/>
          <a:p>
            <a:pPr eaLnBrk="1" hangingPunct="1"/>
            <a:r>
              <a:rPr lang="en-US" altLang="en-US"/>
              <a:t>Target Areas of the Body</a:t>
            </a:r>
          </a:p>
          <a:p>
            <a:pPr eaLnBrk="1" hangingPunct="1"/>
            <a:r>
              <a:rPr lang="en-US" altLang="en-US"/>
              <a:t>Pressure Points of the Body</a:t>
            </a:r>
          </a:p>
          <a:p>
            <a:pPr eaLnBrk="1" hangingPunct="1"/>
            <a:r>
              <a:rPr lang="en-US" altLang="en-US"/>
              <a:t>Weapons of the Body</a:t>
            </a:r>
          </a:p>
        </p:txBody>
      </p:sp>
      <p:sp>
        <p:nvSpPr>
          <p:cNvPr id="32772" name="Slide Number Placeholder 5">
            <a:extLst>
              <a:ext uri="{FF2B5EF4-FFF2-40B4-BE49-F238E27FC236}">
                <a16:creationId xmlns:a16="http://schemas.microsoft.com/office/drawing/2014/main" id="{52B8A6C3-C49D-A004-0615-5E263DD21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1175554-D7F7-430B-9480-44A07EB18A30}" type="slidenum">
              <a:rPr lang="en-US" altLang="en-US"/>
              <a:pPr eaLnBrk="1" hangingPunct="1"/>
              <a:t>31</a:t>
            </a:fld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722135FF-B8DE-C68D-66D0-275C8D3132FF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Cranium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Protects the brain</a:t>
            </a:r>
          </a:p>
          <a:p>
            <a:pPr lvl="1" eaLnBrk="1" hangingPunct="1">
              <a:defRPr/>
            </a:pPr>
            <a:r>
              <a:rPr lang="en-US" dirty="0"/>
              <a:t>8 bones fused together</a:t>
            </a:r>
          </a:p>
          <a:p>
            <a:pPr lvl="1" eaLnBrk="1" hangingPunct="1">
              <a:defRPr/>
            </a:pPr>
            <a:endParaRPr lang="en-US" dirty="0"/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Concussion</a:t>
            </a:r>
          </a:p>
          <a:p>
            <a:pPr lvl="1" eaLnBrk="1" hangingPunct="1">
              <a:defRPr/>
            </a:pPr>
            <a:r>
              <a:rPr lang="en-US" dirty="0"/>
              <a:t>Death</a:t>
            </a:r>
          </a:p>
        </p:txBody>
      </p:sp>
      <p:sp>
        <p:nvSpPr>
          <p:cNvPr id="5123" name="Slide Number Placeholder 5">
            <a:extLst>
              <a:ext uri="{FF2B5EF4-FFF2-40B4-BE49-F238E27FC236}">
                <a16:creationId xmlns:a16="http://schemas.microsoft.com/office/drawing/2014/main" id="{51D06DC7-AF94-AF36-4831-BE0FE5098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E0B6E77-A91F-48B9-9467-E895A3EED016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5BB59234-A4A4-6658-D410-83F8E1108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HEAD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F21D456B-8DFA-0B7C-6957-40E5DF00D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4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Ears</a:t>
            </a:r>
          </a:p>
        </p:txBody>
      </p:sp>
      <p:pic>
        <p:nvPicPr>
          <p:cNvPr id="5126" name="Picture 3" descr="skull2">
            <a:extLst>
              <a:ext uri="{FF2B5EF4-FFF2-40B4-BE49-F238E27FC236}">
                <a16:creationId xmlns:a16="http://schemas.microsoft.com/office/drawing/2014/main" id="{A4DF4605-CAA8-DAB4-2533-7BB0FA86C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3528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4B8A527D-6283-E7CA-69A8-78D4A14F3732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Ears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Inner, middle, outer</a:t>
            </a:r>
          </a:p>
          <a:p>
            <a:pPr lvl="1" eaLnBrk="1" hangingPunct="1">
              <a:defRPr/>
            </a:pPr>
            <a:r>
              <a:rPr lang="en-US" dirty="0"/>
              <a:t>Eardrum</a:t>
            </a:r>
          </a:p>
          <a:p>
            <a:pPr lvl="1" eaLnBrk="1" hangingPunct="1">
              <a:defRPr/>
            </a:pPr>
            <a:r>
              <a:rPr lang="en-US" dirty="0"/>
              <a:t>Equilibrium, balance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Immobilization effect</a:t>
            </a:r>
          </a:p>
          <a:p>
            <a:pPr lvl="1" eaLnBrk="1" hangingPunct="1">
              <a:defRPr/>
            </a:pPr>
            <a:r>
              <a:rPr lang="en-US" dirty="0"/>
              <a:t>Burst eardrum</a:t>
            </a:r>
          </a:p>
          <a:p>
            <a:pPr lvl="1" eaLnBrk="1" hangingPunct="1">
              <a:defRPr/>
            </a:pPr>
            <a:r>
              <a:rPr lang="en-US" dirty="0"/>
              <a:t>Loss of balance</a:t>
            </a:r>
          </a:p>
        </p:txBody>
      </p:sp>
      <p:sp>
        <p:nvSpPr>
          <p:cNvPr id="6147" name="Slide Number Placeholder 5">
            <a:extLst>
              <a:ext uri="{FF2B5EF4-FFF2-40B4-BE49-F238E27FC236}">
                <a16:creationId xmlns:a16="http://schemas.microsoft.com/office/drawing/2014/main" id="{ECFDAE35-98B7-9FD6-63A4-EF5D3F17A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9DB6C9C-1E33-4C49-9F2F-DA661956D821}" type="slidenum">
              <a:rPr lang="en-US" altLang="en-US"/>
              <a:pPr eaLnBrk="1" hangingPunct="1"/>
              <a:t>5</a:t>
            </a:fld>
            <a:endParaRPr lang="en-US" altLang="en-US"/>
          </a:p>
        </p:txBody>
      </p:sp>
      <p:sp>
        <p:nvSpPr>
          <p:cNvPr id="6148" name="Rectangle 2">
            <a:extLst>
              <a:ext uri="{FF2B5EF4-FFF2-40B4-BE49-F238E27FC236}">
                <a16:creationId xmlns:a16="http://schemas.microsoft.com/office/drawing/2014/main" id="{E6ABF2AE-5876-6456-D8C1-4CE9A053E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HEAD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C8F1D138-FF77-E155-44A2-BF7AB7707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82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Nose</a:t>
            </a:r>
          </a:p>
        </p:txBody>
      </p:sp>
      <p:pic>
        <p:nvPicPr>
          <p:cNvPr id="6150" name="Picture 3" descr="ear">
            <a:extLst>
              <a:ext uri="{FF2B5EF4-FFF2-40B4-BE49-F238E27FC236}">
                <a16:creationId xmlns:a16="http://schemas.microsoft.com/office/drawing/2014/main" id="{34FAA21F-2072-D87F-3AC7-0FE98CB89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19400"/>
            <a:ext cx="3706813" cy="22860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0C663A79-8FDD-3D79-4ED6-8F5A3F51FB81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Nose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Cartilage</a:t>
            </a:r>
          </a:p>
          <a:p>
            <a:pPr lvl="1" eaLnBrk="1" hangingPunct="1">
              <a:defRPr/>
            </a:pPr>
            <a:r>
              <a:rPr lang="en-US" dirty="0"/>
              <a:t>2 nasal bones</a:t>
            </a:r>
          </a:p>
          <a:p>
            <a:pPr lvl="1" eaLnBrk="1" hangingPunct="1">
              <a:defRPr/>
            </a:pPr>
            <a:r>
              <a:rPr lang="en-US" dirty="0"/>
              <a:t>Bridge of nose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Watering eyes</a:t>
            </a:r>
          </a:p>
          <a:p>
            <a:pPr lvl="1" eaLnBrk="1" hangingPunct="1">
              <a:defRPr/>
            </a:pPr>
            <a:r>
              <a:rPr lang="en-US" dirty="0"/>
              <a:t>Nose bleed</a:t>
            </a:r>
          </a:p>
          <a:p>
            <a:pPr lvl="1" eaLnBrk="1" hangingPunct="1">
              <a:defRPr/>
            </a:pPr>
            <a:r>
              <a:rPr lang="en-US" dirty="0"/>
              <a:t>Broken bone/cartilage</a:t>
            </a:r>
          </a:p>
        </p:txBody>
      </p:sp>
      <p:sp>
        <p:nvSpPr>
          <p:cNvPr id="7171" name="Slide Number Placeholder 5">
            <a:extLst>
              <a:ext uri="{FF2B5EF4-FFF2-40B4-BE49-F238E27FC236}">
                <a16:creationId xmlns:a16="http://schemas.microsoft.com/office/drawing/2014/main" id="{11709789-24D8-C2A8-F6C4-9F72D0545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E2FDA86-E15D-4E6F-B262-3468B234F9DE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C1719390-49C3-EA0B-5552-FDB6CBD54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HEAD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B764C4AD-8B72-C5FF-67EC-D7F762EDB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12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Jaw</a:t>
            </a:r>
          </a:p>
        </p:txBody>
      </p:sp>
      <p:pic>
        <p:nvPicPr>
          <p:cNvPr id="7174" name="Picture 5">
            <a:extLst>
              <a:ext uri="{FF2B5EF4-FFF2-40B4-BE49-F238E27FC236}">
                <a16:creationId xmlns:a16="http://schemas.microsoft.com/office/drawing/2014/main" id="{07391BBA-52DD-5969-AF77-DCE9B3462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28800"/>
            <a:ext cx="4648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BC7DA576-C87E-7BFF-1C58-60523889373F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Mandible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Aka. Jaw</a:t>
            </a:r>
          </a:p>
          <a:p>
            <a:pPr lvl="1" eaLnBrk="1" hangingPunct="1">
              <a:defRPr/>
            </a:pPr>
            <a:r>
              <a:rPr lang="en-US" dirty="0"/>
              <a:t>Temporomandibular joint (TMJ)</a:t>
            </a:r>
          </a:p>
          <a:p>
            <a:pPr lvl="1" eaLnBrk="1" hangingPunct="1">
              <a:defRPr/>
            </a:pPr>
            <a:endParaRPr lang="en-US" dirty="0"/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Unconsciousness</a:t>
            </a:r>
          </a:p>
          <a:p>
            <a:pPr lvl="1" eaLnBrk="1" hangingPunct="1">
              <a:defRPr/>
            </a:pPr>
            <a:r>
              <a:rPr lang="en-US" dirty="0"/>
              <a:t>Dislocation</a:t>
            </a:r>
          </a:p>
          <a:p>
            <a:pPr lvl="1" eaLnBrk="1" hangingPunct="1">
              <a:defRPr/>
            </a:pPr>
            <a:r>
              <a:rPr lang="en-US" dirty="0"/>
              <a:t>Broken bone</a:t>
            </a:r>
          </a:p>
        </p:txBody>
      </p:sp>
      <p:sp>
        <p:nvSpPr>
          <p:cNvPr id="8195" name="Slide Number Placeholder 5">
            <a:extLst>
              <a:ext uri="{FF2B5EF4-FFF2-40B4-BE49-F238E27FC236}">
                <a16:creationId xmlns:a16="http://schemas.microsoft.com/office/drawing/2014/main" id="{CB92F67B-1197-9A14-4C01-DE07B100B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C00F936-D9C8-4542-9A52-86259F5DD44B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  <p:sp>
        <p:nvSpPr>
          <p:cNvPr id="8196" name="Rectangle 2">
            <a:extLst>
              <a:ext uri="{FF2B5EF4-FFF2-40B4-BE49-F238E27FC236}">
                <a16:creationId xmlns:a16="http://schemas.microsoft.com/office/drawing/2014/main" id="{C04A05B0-CF9B-A310-FFDB-05E85489F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HEAD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6106E3A5-0071-337F-E487-80E232FE5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476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Neck</a:t>
            </a:r>
          </a:p>
        </p:txBody>
      </p:sp>
      <p:pic>
        <p:nvPicPr>
          <p:cNvPr id="8198" name="Picture 7">
            <a:extLst>
              <a:ext uri="{FF2B5EF4-FFF2-40B4-BE49-F238E27FC236}">
                <a16:creationId xmlns:a16="http://schemas.microsoft.com/office/drawing/2014/main" id="{EE27D374-5F89-3D0E-3A4F-43565C0EF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3581400"/>
            <a:ext cx="331152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6DDB66B-2193-819A-4AE8-7ED55D70B4CE}"/>
              </a:ext>
            </a:extLst>
          </p:cNvPr>
          <p:cNvSpPr/>
          <p:nvPr/>
        </p:nvSpPr>
        <p:spPr>
          <a:xfrm>
            <a:off x="5181600" y="4152900"/>
            <a:ext cx="609600" cy="571500"/>
          </a:xfrm>
          <a:prstGeom prst="ellipse">
            <a:avLst/>
          </a:prstGeom>
          <a:noFill/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>
            <a:extLst>
              <a:ext uri="{FF2B5EF4-FFF2-40B4-BE49-F238E27FC236}">
                <a16:creationId xmlns:a16="http://schemas.microsoft.com/office/drawing/2014/main" id="{5DF6D7AF-9BD7-620F-959E-B43369734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588" y="2133600"/>
            <a:ext cx="400526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234E1DA-77D1-3B1D-66F3-A7C825A47CF2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Sides of Neck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Sternocleidomastoid</a:t>
            </a:r>
          </a:p>
          <a:p>
            <a:pPr lvl="1" eaLnBrk="1" hangingPunct="1">
              <a:defRPr/>
            </a:pPr>
            <a:r>
              <a:rPr lang="en-US" dirty="0"/>
              <a:t>Carotid artery</a:t>
            </a:r>
          </a:p>
          <a:p>
            <a:pPr lvl="1" eaLnBrk="1" hangingPunct="1">
              <a:defRPr/>
            </a:pPr>
            <a:r>
              <a:rPr lang="en-US" dirty="0"/>
              <a:t>Jugular vein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Dizziness</a:t>
            </a:r>
          </a:p>
          <a:p>
            <a:pPr lvl="1" eaLnBrk="1" hangingPunct="1">
              <a:defRPr/>
            </a:pPr>
            <a:r>
              <a:rPr lang="en-US" dirty="0"/>
              <a:t>Unconsciousness</a:t>
            </a:r>
          </a:p>
          <a:p>
            <a:pPr lvl="1" eaLnBrk="1" hangingPunct="1">
              <a:defRPr/>
            </a:pPr>
            <a:r>
              <a:rPr lang="en-US" dirty="0"/>
              <a:t>Death</a:t>
            </a: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8C3C9D8D-19D1-4FDD-F939-E40E0EED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17BC83D-9781-4256-9EE0-2FF7E406F9A0}" type="slidenum">
              <a:rPr lang="en-US" altLang="en-US"/>
              <a:pPr eaLnBrk="1" hangingPunct="1"/>
              <a:t>8</a:t>
            </a:fld>
            <a:endParaRPr lang="en-US" altLang="en-US"/>
          </a:p>
        </p:txBody>
      </p:sp>
      <p:sp>
        <p:nvSpPr>
          <p:cNvPr id="9221" name="Rectangle 2">
            <a:extLst>
              <a:ext uri="{FF2B5EF4-FFF2-40B4-BE49-F238E27FC236}">
                <a16:creationId xmlns:a16="http://schemas.microsoft.com/office/drawing/2014/main" id="{6334B49B-C99F-35E0-A073-4AB73CFA4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NECK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2330D442-56CB-05F8-0D03-536CF1938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5540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Throat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A255A09E-92E1-249C-35D9-6D3FE436EDD9}"/>
              </a:ext>
            </a:extLst>
          </p:cNvPr>
          <p:cNvSpPr txBox="1">
            <a:spLocks noChangeArrowheads="1"/>
          </p:cNvSpPr>
          <p:nvPr/>
        </p:nvSpPr>
        <p:spPr>
          <a:xfrm>
            <a:off x="914400" y="1066800"/>
            <a:ext cx="8229600" cy="5546725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u="sng" dirty="0"/>
              <a:t>Throat</a:t>
            </a:r>
          </a:p>
          <a:p>
            <a:pPr eaLnBrk="1" hangingPunct="1">
              <a:defRPr/>
            </a:pPr>
            <a:r>
              <a:rPr lang="en-US" dirty="0"/>
              <a:t>Anatomy</a:t>
            </a:r>
          </a:p>
          <a:p>
            <a:pPr lvl="1" eaLnBrk="1" hangingPunct="1">
              <a:defRPr/>
            </a:pPr>
            <a:r>
              <a:rPr lang="en-US" dirty="0"/>
              <a:t>Esophagus</a:t>
            </a:r>
          </a:p>
          <a:p>
            <a:pPr lvl="1" eaLnBrk="1" hangingPunct="1">
              <a:defRPr/>
            </a:pPr>
            <a:r>
              <a:rPr lang="en-US" dirty="0"/>
              <a:t>Trachea</a:t>
            </a:r>
          </a:p>
          <a:p>
            <a:pPr lvl="1" eaLnBrk="1" hangingPunct="1">
              <a:defRPr/>
            </a:pPr>
            <a:r>
              <a:rPr lang="en-US" dirty="0"/>
              <a:t>Jugular notch</a:t>
            </a:r>
          </a:p>
          <a:p>
            <a:pPr lvl="1" eaLnBrk="1" hangingPunct="1"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Results of Attack</a:t>
            </a:r>
          </a:p>
          <a:p>
            <a:pPr lvl="1" eaLnBrk="1" hangingPunct="1">
              <a:defRPr/>
            </a:pPr>
            <a:r>
              <a:rPr lang="en-US" dirty="0"/>
              <a:t>Collapse/puncture trachea</a:t>
            </a:r>
          </a:p>
          <a:p>
            <a:pPr lvl="1" eaLnBrk="1" hangingPunct="1">
              <a:defRPr/>
            </a:pPr>
            <a:r>
              <a:rPr lang="en-US" dirty="0"/>
              <a:t>Distraction (jugular notch)</a:t>
            </a:r>
          </a:p>
          <a:p>
            <a:pPr lvl="1" eaLnBrk="1" hangingPunct="1">
              <a:defRPr/>
            </a:pPr>
            <a:r>
              <a:rPr lang="en-US" dirty="0"/>
              <a:t>Shock, unconsciousness, death</a:t>
            </a:r>
          </a:p>
        </p:txBody>
      </p:sp>
      <p:sp>
        <p:nvSpPr>
          <p:cNvPr id="10243" name="Slide Number Placeholder 5">
            <a:extLst>
              <a:ext uri="{FF2B5EF4-FFF2-40B4-BE49-F238E27FC236}">
                <a16:creationId xmlns:a16="http://schemas.microsoft.com/office/drawing/2014/main" id="{D3D6C60E-7CB0-231A-3C5B-49A5A25AD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71AD4D5-44F5-491B-A41D-B8FD61C901FD}" type="slidenum">
              <a:rPr lang="en-US" altLang="en-US"/>
              <a:pPr eaLnBrk="1" hangingPunct="1"/>
              <a:t>9</a:t>
            </a:fld>
            <a:endParaRPr lang="en-US" altLang="en-US"/>
          </a:p>
        </p:txBody>
      </p:sp>
      <p:sp>
        <p:nvSpPr>
          <p:cNvPr id="10244" name="Rectangle 2">
            <a:extLst>
              <a:ext uri="{FF2B5EF4-FFF2-40B4-BE49-F238E27FC236}">
                <a16:creationId xmlns:a16="http://schemas.microsoft.com/office/drawing/2014/main" id="{0A8A65EC-BD8C-DBED-DEBD-26443E392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808000"/>
                </a:solidFill>
              </a:rPr>
              <a:t>TARGET AREAS: </a:t>
            </a:r>
            <a:r>
              <a:rPr lang="en-US" altLang="en-US" sz="4000" b="1" u="sng">
                <a:solidFill>
                  <a:srgbClr val="808000"/>
                </a:solidFill>
              </a:rPr>
              <a:t>NECK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E03C5D7E-928F-E58D-9F06-C9ADC416F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613525"/>
            <a:ext cx="11477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000" dirty="0">
                <a:latin typeface="+mn-lt"/>
              </a:rPr>
              <a:t>Back of the Neck</a:t>
            </a:r>
          </a:p>
        </p:txBody>
      </p:sp>
      <p:pic>
        <p:nvPicPr>
          <p:cNvPr id="10246" name="Picture 5">
            <a:extLst>
              <a:ext uri="{FF2B5EF4-FFF2-40B4-BE49-F238E27FC236}">
                <a16:creationId xmlns:a16="http://schemas.microsoft.com/office/drawing/2014/main" id="{193EC1B1-06AB-BDB9-8874-EACE80AC7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828800"/>
            <a:ext cx="29892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C984713177D64BA47D1778D0A588D7" ma:contentTypeVersion="26" ma:contentTypeDescription="Create a new document." ma:contentTypeScope="" ma:versionID="aab2f3690d7d27c8764b038ba719940c">
  <xsd:schema xmlns:xsd="http://www.w3.org/2001/XMLSchema" xmlns:xs="http://www.w3.org/2001/XMLSchema" xmlns:p="http://schemas.microsoft.com/office/2006/metadata/properties" xmlns:ns1="http://schemas.microsoft.com/sharepoint/v3" xmlns:ns2="0eb0d1cb-3530-4b7f-bb89-a508544b11ee" xmlns:ns3="6b9264be-5619-4c78-9ef0-2c96fbb997d9" targetNamespace="http://schemas.microsoft.com/office/2006/metadata/properties" ma:root="true" ma:fieldsID="6c2356605358f50deaed3ed1ff6cf7fd" ns1:_="" ns2:_="" ns3:_="">
    <xsd:import namespace="http://schemas.microsoft.com/sharepoint/v3"/>
    <xsd:import namespace="0eb0d1cb-3530-4b7f-bb89-a508544b11ee"/>
    <xsd:import namespace="6b9264be-5619-4c78-9ef0-2c96fbb997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Location" minOccurs="0"/>
                <xsd:element ref="ns2:MediaLengthInSeconds" minOccurs="0"/>
                <xsd:element ref="ns2:Order0" minOccurs="0"/>
                <xsd:element ref="ns2:MediaServiceBillingMetadata" minOccurs="0"/>
                <xsd:element ref="ns2:Order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0d1cb-3530-4b7f-bb89-a508544b1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1c7be36e-9551-4638-a550-39ad874449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Order0" ma:index="25" nillable="true" ma:displayName="Order" ma:default="1" ma:format="Dropdown" ma:internalName="Order0" ma:percentage="FALSE">
      <xsd:simpleType>
        <xsd:restriction base="dms:Number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Order1" ma:index="27" nillable="true" ma:displayName="Order 1" ma:format="Dropdown" ma:internalName="Order1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9264be-5619-4c78-9ef0-2c96fbb997d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e07f68-660b-4900-9d0d-f6888189d469}" ma:internalName="TaxCatchAll" ma:showField="CatchAllData" ma:web="6b9264be-5619-4c78-9ef0-2c96fbb997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0eb0d1cb-3530-4b7f-bb89-a508544b11ee">
      <Terms xmlns="http://schemas.microsoft.com/office/infopath/2007/PartnerControls"/>
    </lcf76f155ced4ddcb4097134ff3c332f>
    <_ip_UnifiedCompliancePolicyProperties xmlns="http://schemas.microsoft.com/sharepoint/v3" xsi:nil="true"/>
    <TaxCatchAll xmlns="6b9264be-5619-4c78-9ef0-2c96fbb997d9" xsi:nil="true"/>
    <Order0 xmlns="0eb0d1cb-3530-4b7f-bb89-a508544b11ee">1</Order0>
    <Order1 xmlns="0eb0d1cb-3530-4b7f-bb89-a508544b11ee" xsi:nil="true"/>
  </documentManagement>
</p:properties>
</file>

<file path=customXml/itemProps1.xml><?xml version="1.0" encoding="utf-8"?>
<ds:datastoreItem xmlns:ds="http://schemas.openxmlformats.org/officeDocument/2006/customXml" ds:itemID="{0398A53C-052D-47AE-8B0E-09078623DFF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0F30AF1-6B0E-4054-A080-C609F3B13564}"/>
</file>

<file path=customXml/itemProps3.xml><?xml version="1.0" encoding="utf-8"?>
<ds:datastoreItem xmlns:ds="http://schemas.openxmlformats.org/officeDocument/2006/customXml" ds:itemID="{248E45D1-36C1-4E84-BACD-D7DD88846EE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72836EC-6097-4272-87A6-71CB9649F819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11A40601-5092-4D6A-BDD1-6814001A2FC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5490</TotalTime>
  <Words>696</Words>
  <Application>Microsoft Office PowerPoint</Application>
  <PresentationFormat>On-screen Show (4:3)</PresentationFormat>
  <Paragraphs>346</Paragraphs>
  <Slides>31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1_Default Design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WEAPONS OF THE BODY</vt:lpstr>
      <vt:lpstr>PowerPoint Presentation</vt:lpstr>
      <vt:lpstr>PowerPoint Presentation</vt:lpstr>
      <vt:lpstr>QUESTIONS?</vt:lpstr>
      <vt:lpstr>REVIEW</vt:lpstr>
    </vt:vector>
  </TitlesOfParts>
  <Company>TBS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PENSAK</dc:creator>
  <cp:lastModifiedBy>Hodgdon SSgt Andrew C</cp:lastModifiedBy>
  <cp:revision>246</cp:revision>
  <cp:lastPrinted>2014-11-13T20:31:38Z</cp:lastPrinted>
  <dcterms:created xsi:type="dcterms:W3CDTF">2000-10-15T12:17:48Z</dcterms:created>
  <dcterms:modified xsi:type="dcterms:W3CDTF">2023-06-21T13:05:01Z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JP3W3T2S65KT-962-31</vt:lpwstr>
  </property>
  <property fmtid="{D5CDD505-2E9C-101B-9397-08002B2CF9AE}" pid="3" name="_dlc_DocIdItemGuid">
    <vt:lpwstr>44019e55-1d64-4f23-aef2-83eda62f8bba</vt:lpwstr>
  </property>
  <property fmtid="{D5CDD505-2E9C-101B-9397-08002B2CF9AE}" pid="4" name="_dlc_DocIdUrl">
    <vt:lpwstr>https://vce.tecom.usmc.mil/sites/trngcmd/tbs/tbsmace/_layouts/DocIdRedir.aspx?ID=JP3W3T2S65KT-962-31, JP3W3T2S65KT-962-31</vt:lpwstr>
  </property>
  <property fmtid="{D5CDD505-2E9C-101B-9397-08002B2CF9AE}" pid="5" name="Catagory">
    <vt:lpwstr>Curriculum Materials</vt:lpwstr>
  </property>
  <property fmtid="{D5CDD505-2E9C-101B-9397-08002B2CF9AE}" pid="6" name="Lesson">
    <vt:lpwstr>MAIB1000 Anatomy and Physiology</vt:lpwstr>
  </property>
  <property fmtid="{D5CDD505-2E9C-101B-9397-08002B2CF9AE}" pid="7" name="Public Category">
    <vt:lpwstr>MAI Course Media</vt:lpwstr>
  </property>
  <property fmtid="{D5CDD505-2E9C-101B-9397-08002B2CF9AE}" pid="8" name="display_urn:schemas-microsoft-com:office:office#Editor">
    <vt:lpwstr>Hodgdon SSgt Andrew C</vt:lpwstr>
  </property>
  <property fmtid="{D5CDD505-2E9C-101B-9397-08002B2CF9AE}" pid="9" name="xd_Signature">
    <vt:lpwstr/>
  </property>
  <property fmtid="{D5CDD505-2E9C-101B-9397-08002B2CF9AE}" pid="10" name="TemplateUrl">
    <vt:lpwstr/>
  </property>
  <property fmtid="{D5CDD505-2E9C-101B-9397-08002B2CF9AE}" pid="11" name="xd_ProgID">
    <vt:lpwstr/>
  </property>
  <property fmtid="{D5CDD505-2E9C-101B-9397-08002B2CF9AE}" pid="12" name="_dlc_DocIdPersistId">
    <vt:lpwstr/>
  </property>
  <property fmtid="{D5CDD505-2E9C-101B-9397-08002B2CF9AE}" pid="13" name="display_urn:schemas-microsoft-com:office:office#Author">
    <vt:lpwstr>Hodgdon SSgt Andrew C</vt:lpwstr>
  </property>
  <property fmtid="{D5CDD505-2E9C-101B-9397-08002B2CF9AE}" pid="14" name="_SourceUrl">
    <vt:lpwstr/>
  </property>
  <property fmtid="{D5CDD505-2E9C-101B-9397-08002B2CF9AE}" pid="15" name="_SharedFileIndex">
    <vt:lpwstr/>
  </property>
  <property fmtid="{D5CDD505-2E9C-101B-9397-08002B2CF9AE}" pid="16" name="display_urn">
    <vt:lpwstr>Hodgdon SSgt Andrew C</vt:lpwstr>
  </property>
  <property fmtid="{D5CDD505-2E9C-101B-9397-08002B2CF9AE}" pid="17" name="ContentTypeId">
    <vt:lpwstr>0x01010024C984713177D64BA47D1778D0A588D7</vt:lpwstr>
  </property>
</Properties>
</file>